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81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a Roscelli" initials="MR" lastIdx="1" clrIdx="0">
    <p:extLst>
      <p:ext uri="{19B8F6BF-5375-455C-9EA6-DF929625EA0E}">
        <p15:presenceInfo xmlns="" xmlns:p15="http://schemas.microsoft.com/office/powerpoint/2012/main" userId="Marianna Roscel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7DCD0-5D6C-4BAD-8DBC-039A65655B2D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4677824C-10EE-4A20-9318-20C4DFFB88F7}">
      <dgm:prSet phldrT="[Testo]" custT="1"/>
      <dgm:spPr/>
      <dgm:t>
        <a:bodyPr/>
        <a:lstStyle/>
        <a:p>
          <a:r>
            <a:rPr lang="it-IT" altLang="it-IT" sz="1600" b="1" dirty="0" smtClean="0">
              <a:latin typeface="+mn-lt"/>
            </a:rPr>
            <a:t>Capofila</a:t>
          </a:r>
          <a:r>
            <a:rPr lang="it-IT" altLang="it-IT" sz="1600" dirty="0" smtClean="0">
              <a:latin typeface="+mn-lt"/>
            </a:rPr>
            <a:t>: COMUNE DI REGGIO EMILIA</a:t>
          </a:r>
          <a:endParaRPr lang="it-IT" sz="1600" dirty="0">
            <a:latin typeface="+mn-lt"/>
          </a:endParaRPr>
        </a:p>
      </dgm:t>
    </dgm:pt>
    <dgm:pt modelId="{AA1DF946-5409-43E3-80F7-D8270F96AE1B}" type="parTrans" cxnId="{3CECA76C-D965-4172-89C5-6937FB4ED74D}">
      <dgm:prSet/>
      <dgm:spPr/>
      <dgm:t>
        <a:bodyPr/>
        <a:lstStyle/>
        <a:p>
          <a:endParaRPr lang="it-IT" sz="1400"/>
        </a:p>
      </dgm:t>
    </dgm:pt>
    <dgm:pt modelId="{13E13C0B-CCAD-4D80-ADA4-8D2D3CCFBAD2}" type="sibTrans" cxnId="{3CECA76C-D965-4172-89C5-6937FB4ED74D}">
      <dgm:prSet/>
      <dgm:spPr/>
      <dgm:t>
        <a:bodyPr/>
        <a:lstStyle/>
        <a:p>
          <a:endParaRPr lang="it-IT" sz="1400"/>
        </a:p>
      </dgm:t>
    </dgm:pt>
    <dgm:pt modelId="{052DED7C-C53B-4D3A-BB5F-51AD4AD627E0}">
      <dgm:prSet phldrT="[Testo]" custT="1"/>
      <dgm:spPr/>
      <dgm:t>
        <a:bodyPr/>
        <a:lstStyle/>
        <a:p>
          <a:r>
            <a:rPr lang="it-IT" altLang="it-IT" sz="1600" b="1" dirty="0" smtClean="0">
              <a:latin typeface="+mn-lt"/>
            </a:rPr>
            <a:t>Mobilità disponibil</a:t>
          </a:r>
          <a:r>
            <a:rPr lang="it-IT" altLang="it-IT" sz="1600" dirty="0" smtClean="0">
              <a:latin typeface="+mn-lt"/>
            </a:rPr>
            <a:t>i: 119 </a:t>
          </a:r>
        </a:p>
        <a:p>
          <a:r>
            <a:rPr lang="it-IT" altLang="it-IT" sz="1600" dirty="0" smtClean="0">
              <a:latin typeface="+mn-lt"/>
            </a:rPr>
            <a:t>- 84 studenti classi IV (7 flussi con accompagnatori)</a:t>
          </a:r>
        </a:p>
        <a:p>
          <a:r>
            <a:rPr lang="it-IT" altLang="it-IT" sz="1600" dirty="0" smtClean="0">
              <a:latin typeface="+mn-lt"/>
            </a:rPr>
            <a:t>- 35 neodiplomati (attuali classi V) </a:t>
          </a:r>
        </a:p>
      </dgm:t>
    </dgm:pt>
    <dgm:pt modelId="{AA76B5E9-2085-46AF-B948-4BD8CF7E1E3C}" type="parTrans" cxnId="{FB3258A0-A8FC-4EAF-95CC-401DAAB92F6E}">
      <dgm:prSet/>
      <dgm:spPr/>
      <dgm:t>
        <a:bodyPr/>
        <a:lstStyle/>
        <a:p>
          <a:endParaRPr lang="it-IT" sz="1400"/>
        </a:p>
      </dgm:t>
    </dgm:pt>
    <dgm:pt modelId="{4357CA85-7A03-4526-87F5-897096B5E115}" type="sibTrans" cxnId="{FB3258A0-A8FC-4EAF-95CC-401DAAB92F6E}">
      <dgm:prSet/>
      <dgm:spPr/>
      <dgm:t>
        <a:bodyPr/>
        <a:lstStyle/>
        <a:p>
          <a:endParaRPr lang="it-IT" sz="1400"/>
        </a:p>
      </dgm:t>
    </dgm:pt>
    <dgm:pt modelId="{353FB74E-7835-497C-9806-ACA1159ED9F1}">
      <dgm:prSet phldrT="[Testo]" custT="1"/>
      <dgm:spPr/>
      <dgm:t>
        <a:bodyPr/>
        <a:lstStyle/>
        <a:p>
          <a:r>
            <a:rPr lang="it-IT" altLang="it-IT" sz="1600" b="1" dirty="0" smtClean="0">
              <a:latin typeface="+mn-lt"/>
            </a:rPr>
            <a:t>Istituti</a:t>
          </a:r>
          <a:r>
            <a:rPr lang="it-IT" altLang="it-IT" sz="1600" dirty="0" smtClean="0">
              <a:latin typeface="+mn-lt"/>
            </a:rPr>
            <a:t>: Galvani-Iodi, Gobetti, Mandela, Carrara, </a:t>
          </a:r>
          <a:r>
            <a:rPr lang="it-IT" altLang="it-IT" sz="1600" dirty="0" err="1" smtClean="0">
              <a:latin typeface="+mn-lt"/>
            </a:rPr>
            <a:t>Cattaneo-Dall’Aglio</a:t>
          </a:r>
          <a:r>
            <a:rPr lang="it-IT" altLang="it-IT" sz="1600" dirty="0" smtClean="0">
              <a:latin typeface="+mn-lt"/>
            </a:rPr>
            <a:t>, Russell </a:t>
          </a:r>
        </a:p>
      </dgm:t>
    </dgm:pt>
    <dgm:pt modelId="{F20958CA-1B93-4CA1-8DD8-E04407ADA1C9}" type="parTrans" cxnId="{144394DB-CCED-441E-9A67-594FD0D2EBC0}">
      <dgm:prSet/>
      <dgm:spPr/>
      <dgm:t>
        <a:bodyPr/>
        <a:lstStyle/>
        <a:p>
          <a:endParaRPr lang="it-IT" sz="2000"/>
        </a:p>
      </dgm:t>
    </dgm:pt>
    <dgm:pt modelId="{AAB75547-8BA7-43EF-B392-49666FEF65EB}" type="sibTrans" cxnId="{144394DB-CCED-441E-9A67-594FD0D2EBC0}">
      <dgm:prSet/>
      <dgm:spPr/>
      <dgm:t>
        <a:bodyPr/>
        <a:lstStyle/>
        <a:p>
          <a:endParaRPr lang="it-IT" sz="2000"/>
        </a:p>
      </dgm:t>
    </dgm:pt>
    <dgm:pt modelId="{E179ADFF-816B-46CD-9190-CAA76F6B7D6A}">
      <dgm:prSet phldrT="[Testo]" custT="1"/>
      <dgm:spPr/>
      <dgm:t>
        <a:bodyPr/>
        <a:lstStyle/>
        <a:p>
          <a:r>
            <a:rPr lang="it-IT" altLang="it-IT" sz="1600" b="1" smtClean="0">
              <a:latin typeface="+mn-lt"/>
            </a:rPr>
            <a:t>Ambiti di riferimento</a:t>
          </a:r>
          <a:r>
            <a:rPr lang="it-IT" altLang="it-IT" sz="1600" smtClean="0">
              <a:latin typeface="+mn-lt"/>
            </a:rPr>
            <a:t>: </a:t>
          </a:r>
          <a:r>
            <a:rPr lang="it-IT" sz="1600" i="0" smtClean="0"/>
            <a:t>servizi per la sanità e l’assistenza sociale e scienze umane (economico-sociale)</a:t>
          </a:r>
          <a:endParaRPr lang="it-IT" sz="1600" dirty="0">
            <a:latin typeface="+mn-lt"/>
          </a:endParaRPr>
        </a:p>
      </dgm:t>
    </dgm:pt>
    <dgm:pt modelId="{1969C41D-4CD4-4DD4-85F7-E7E9E4809D95}" type="parTrans" cxnId="{9BE49C5E-F5AA-4E8E-9629-E6CA42ACE46A}">
      <dgm:prSet/>
      <dgm:spPr/>
      <dgm:t>
        <a:bodyPr/>
        <a:lstStyle/>
        <a:p>
          <a:endParaRPr lang="it-IT"/>
        </a:p>
      </dgm:t>
    </dgm:pt>
    <dgm:pt modelId="{0A34485B-F959-4C80-9A9B-0C873EBB7922}" type="sibTrans" cxnId="{9BE49C5E-F5AA-4E8E-9629-E6CA42ACE46A}">
      <dgm:prSet/>
      <dgm:spPr/>
      <dgm:t>
        <a:bodyPr/>
        <a:lstStyle/>
        <a:p>
          <a:endParaRPr lang="it-IT"/>
        </a:p>
      </dgm:t>
    </dgm:pt>
    <dgm:pt modelId="{44DFBBBD-E099-498C-B7FE-1F24EB31FE3E}" type="pres">
      <dgm:prSet presAssocID="{8BD7DCD0-5D6C-4BAD-8DBC-039A65655B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02088D40-0C64-414B-802A-996BEF14CD80}" type="pres">
      <dgm:prSet presAssocID="{4677824C-10EE-4A20-9318-20C4DFFB88F7}" presName="thickLine" presStyleLbl="alignNode1" presStyleIdx="0" presStyleCnt="4"/>
      <dgm:spPr/>
      <dgm:t>
        <a:bodyPr/>
        <a:lstStyle/>
        <a:p>
          <a:endParaRPr lang="it-IT"/>
        </a:p>
      </dgm:t>
    </dgm:pt>
    <dgm:pt modelId="{1987A593-4E9A-4F0D-A9D3-ECC95FFA3600}" type="pres">
      <dgm:prSet presAssocID="{4677824C-10EE-4A20-9318-20C4DFFB88F7}" presName="horz1" presStyleCnt="0"/>
      <dgm:spPr/>
      <dgm:t>
        <a:bodyPr/>
        <a:lstStyle/>
        <a:p>
          <a:endParaRPr lang="it-IT"/>
        </a:p>
      </dgm:t>
    </dgm:pt>
    <dgm:pt modelId="{2E4D8F60-D29E-4879-A592-9221C5F7BAF6}" type="pres">
      <dgm:prSet presAssocID="{4677824C-10EE-4A20-9318-20C4DFFB88F7}" presName="tx1" presStyleLbl="revTx" presStyleIdx="0" presStyleCnt="4" custScaleY="84509"/>
      <dgm:spPr/>
      <dgm:t>
        <a:bodyPr/>
        <a:lstStyle/>
        <a:p>
          <a:endParaRPr lang="it-IT"/>
        </a:p>
      </dgm:t>
    </dgm:pt>
    <dgm:pt modelId="{06B3A6D2-E726-464C-A1D1-F0D16D861322}" type="pres">
      <dgm:prSet presAssocID="{4677824C-10EE-4A20-9318-20C4DFFB88F7}" presName="vert1" presStyleCnt="0"/>
      <dgm:spPr/>
      <dgm:t>
        <a:bodyPr/>
        <a:lstStyle/>
        <a:p>
          <a:endParaRPr lang="it-IT"/>
        </a:p>
      </dgm:t>
    </dgm:pt>
    <dgm:pt modelId="{B74A3F28-AFC7-476B-8AF7-39B1B90DE606}" type="pres">
      <dgm:prSet presAssocID="{E179ADFF-816B-46CD-9190-CAA76F6B7D6A}" presName="thickLine" presStyleLbl="alignNode1" presStyleIdx="1" presStyleCnt="4"/>
      <dgm:spPr/>
    </dgm:pt>
    <dgm:pt modelId="{3261C3A3-A1F2-455D-94FD-811E9A779FCF}" type="pres">
      <dgm:prSet presAssocID="{E179ADFF-816B-46CD-9190-CAA76F6B7D6A}" presName="horz1" presStyleCnt="0"/>
      <dgm:spPr/>
    </dgm:pt>
    <dgm:pt modelId="{D5232BAB-6AA3-44DA-9D7A-506F97AC79CC}" type="pres">
      <dgm:prSet presAssocID="{E179ADFF-816B-46CD-9190-CAA76F6B7D6A}" presName="tx1" presStyleLbl="revTx" presStyleIdx="1" presStyleCnt="4"/>
      <dgm:spPr/>
      <dgm:t>
        <a:bodyPr/>
        <a:lstStyle/>
        <a:p>
          <a:endParaRPr lang="it-IT"/>
        </a:p>
      </dgm:t>
    </dgm:pt>
    <dgm:pt modelId="{32509CFA-4647-4208-9F95-848EE122319B}" type="pres">
      <dgm:prSet presAssocID="{E179ADFF-816B-46CD-9190-CAA76F6B7D6A}" presName="vert1" presStyleCnt="0"/>
      <dgm:spPr/>
    </dgm:pt>
    <dgm:pt modelId="{7B04E94F-4171-464D-A07E-867BE2D2E2D8}" type="pres">
      <dgm:prSet presAssocID="{052DED7C-C53B-4D3A-BB5F-51AD4AD627E0}" presName="thickLine" presStyleLbl="alignNode1" presStyleIdx="2" presStyleCnt="4"/>
      <dgm:spPr/>
      <dgm:t>
        <a:bodyPr/>
        <a:lstStyle/>
        <a:p>
          <a:endParaRPr lang="it-IT"/>
        </a:p>
      </dgm:t>
    </dgm:pt>
    <dgm:pt modelId="{5DE4C509-FA88-4A46-BF40-0986526C4FDA}" type="pres">
      <dgm:prSet presAssocID="{052DED7C-C53B-4D3A-BB5F-51AD4AD627E0}" presName="horz1" presStyleCnt="0"/>
      <dgm:spPr/>
      <dgm:t>
        <a:bodyPr/>
        <a:lstStyle/>
        <a:p>
          <a:endParaRPr lang="it-IT"/>
        </a:p>
      </dgm:t>
    </dgm:pt>
    <dgm:pt modelId="{423AD7E0-6107-40AD-970A-A60E42232B86}" type="pres">
      <dgm:prSet presAssocID="{052DED7C-C53B-4D3A-BB5F-51AD4AD627E0}" presName="tx1" presStyleLbl="revTx" presStyleIdx="2" presStyleCnt="4" custScaleY="117717"/>
      <dgm:spPr/>
      <dgm:t>
        <a:bodyPr/>
        <a:lstStyle/>
        <a:p>
          <a:endParaRPr lang="it-IT"/>
        </a:p>
      </dgm:t>
    </dgm:pt>
    <dgm:pt modelId="{416606D0-5A0C-45A6-9F7A-5569D4EC64B6}" type="pres">
      <dgm:prSet presAssocID="{052DED7C-C53B-4D3A-BB5F-51AD4AD627E0}" presName="vert1" presStyleCnt="0"/>
      <dgm:spPr/>
      <dgm:t>
        <a:bodyPr/>
        <a:lstStyle/>
        <a:p>
          <a:endParaRPr lang="it-IT"/>
        </a:p>
      </dgm:t>
    </dgm:pt>
    <dgm:pt modelId="{C81E81ED-A9A6-413C-8F87-6A70419AC53E}" type="pres">
      <dgm:prSet presAssocID="{353FB74E-7835-497C-9806-ACA1159ED9F1}" presName="thickLine" presStyleLbl="alignNode1" presStyleIdx="3" presStyleCnt="4"/>
      <dgm:spPr/>
      <dgm:t>
        <a:bodyPr/>
        <a:lstStyle/>
        <a:p>
          <a:endParaRPr lang="it-IT"/>
        </a:p>
      </dgm:t>
    </dgm:pt>
    <dgm:pt modelId="{B8F63AEC-32C5-4EF9-9E23-51AF1B59873A}" type="pres">
      <dgm:prSet presAssocID="{353FB74E-7835-497C-9806-ACA1159ED9F1}" presName="horz1" presStyleCnt="0"/>
      <dgm:spPr/>
      <dgm:t>
        <a:bodyPr/>
        <a:lstStyle/>
        <a:p>
          <a:endParaRPr lang="it-IT"/>
        </a:p>
      </dgm:t>
    </dgm:pt>
    <dgm:pt modelId="{D503A9C3-C362-4D5E-93D6-4FCBD50CDD7A}" type="pres">
      <dgm:prSet presAssocID="{353FB74E-7835-497C-9806-ACA1159ED9F1}" presName="tx1" presStyleLbl="revTx" presStyleIdx="3" presStyleCnt="4"/>
      <dgm:spPr/>
      <dgm:t>
        <a:bodyPr/>
        <a:lstStyle/>
        <a:p>
          <a:endParaRPr lang="it-IT"/>
        </a:p>
      </dgm:t>
    </dgm:pt>
    <dgm:pt modelId="{EDA10622-C2A0-4A84-B47C-CEFD69EE7410}" type="pres">
      <dgm:prSet presAssocID="{353FB74E-7835-497C-9806-ACA1159ED9F1}" presName="vert1" presStyleCnt="0"/>
      <dgm:spPr/>
      <dgm:t>
        <a:bodyPr/>
        <a:lstStyle/>
        <a:p>
          <a:endParaRPr lang="it-IT"/>
        </a:p>
      </dgm:t>
    </dgm:pt>
  </dgm:ptLst>
  <dgm:cxnLst>
    <dgm:cxn modelId="{C106324E-19F9-4D52-82AA-670495DD0A7D}" type="presOf" srcId="{E179ADFF-816B-46CD-9190-CAA76F6B7D6A}" destId="{D5232BAB-6AA3-44DA-9D7A-506F97AC79CC}" srcOrd="0" destOrd="0" presId="urn:microsoft.com/office/officeart/2008/layout/LinedList"/>
    <dgm:cxn modelId="{FB3258A0-A8FC-4EAF-95CC-401DAAB92F6E}" srcId="{8BD7DCD0-5D6C-4BAD-8DBC-039A65655B2D}" destId="{052DED7C-C53B-4D3A-BB5F-51AD4AD627E0}" srcOrd="2" destOrd="0" parTransId="{AA76B5E9-2085-46AF-B948-4BD8CF7E1E3C}" sibTransId="{4357CA85-7A03-4526-87F5-897096B5E115}"/>
    <dgm:cxn modelId="{ED0A5B86-6008-42C9-BB62-8DA1CF31E8B5}" type="presOf" srcId="{4677824C-10EE-4A20-9318-20C4DFFB88F7}" destId="{2E4D8F60-D29E-4879-A592-9221C5F7BAF6}" srcOrd="0" destOrd="0" presId="urn:microsoft.com/office/officeart/2008/layout/LinedList"/>
    <dgm:cxn modelId="{6C98FBAF-2AD3-49C2-B6E2-3664BEE75A0A}" type="presOf" srcId="{353FB74E-7835-497C-9806-ACA1159ED9F1}" destId="{D503A9C3-C362-4D5E-93D6-4FCBD50CDD7A}" srcOrd="0" destOrd="0" presId="urn:microsoft.com/office/officeart/2008/layout/LinedList"/>
    <dgm:cxn modelId="{3CECA76C-D965-4172-89C5-6937FB4ED74D}" srcId="{8BD7DCD0-5D6C-4BAD-8DBC-039A65655B2D}" destId="{4677824C-10EE-4A20-9318-20C4DFFB88F7}" srcOrd="0" destOrd="0" parTransId="{AA1DF946-5409-43E3-80F7-D8270F96AE1B}" sibTransId="{13E13C0B-CCAD-4D80-ADA4-8D2D3CCFBAD2}"/>
    <dgm:cxn modelId="{1D81EF38-CA20-4165-AF74-C9FE78C5BE26}" type="presOf" srcId="{8BD7DCD0-5D6C-4BAD-8DBC-039A65655B2D}" destId="{44DFBBBD-E099-498C-B7FE-1F24EB31FE3E}" srcOrd="0" destOrd="0" presId="urn:microsoft.com/office/officeart/2008/layout/LinedList"/>
    <dgm:cxn modelId="{144394DB-CCED-441E-9A67-594FD0D2EBC0}" srcId="{8BD7DCD0-5D6C-4BAD-8DBC-039A65655B2D}" destId="{353FB74E-7835-497C-9806-ACA1159ED9F1}" srcOrd="3" destOrd="0" parTransId="{F20958CA-1B93-4CA1-8DD8-E04407ADA1C9}" sibTransId="{AAB75547-8BA7-43EF-B392-49666FEF65EB}"/>
    <dgm:cxn modelId="{3F8D0F6E-74C0-443A-9AF6-A13459D60FB8}" type="presOf" srcId="{052DED7C-C53B-4D3A-BB5F-51AD4AD627E0}" destId="{423AD7E0-6107-40AD-970A-A60E42232B86}" srcOrd="0" destOrd="0" presId="urn:microsoft.com/office/officeart/2008/layout/LinedList"/>
    <dgm:cxn modelId="{9BE49C5E-F5AA-4E8E-9629-E6CA42ACE46A}" srcId="{8BD7DCD0-5D6C-4BAD-8DBC-039A65655B2D}" destId="{E179ADFF-816B-46CD-9190-CAA76F6B7D6A}" srcOrd="1" destOrd="0" parTransId="{1969C41D-4CD4-4DD4-85F7-E7E9E4809D95}" sibTransId="{0A34485B-F959-4C80-9A9B-0C873EBB7922}"/>
    <dgm:cxn modelId="{4A1545AF-3B8E-47A3-A365-21AC6F0E87E4}" type="presParOf" srcId="{44DFBBBD-E099-498C-B7FE-1F24EB31FE3E}" destId="{02088D40-0C64-414B-802A-996BEF14CD80}" srcOrd="0" destOrd="0" presId="urn:microsoft.com/office/officeart/2008/layout/LinedList"/>
    <dgm:cxn modelId="{0904CD8C-6071-45EE-AF9F-5349753869CC}" type="presParOf" srcId="{44DFBBBD-E099-498C-B7FE-1F24EB31FE3E}" destId="{1987A593-4E9A-4F0D-A9D3-ECC95FFA3600}" srcOrd="1" destOrd="0" presId="urn:microsoft.com/office/officeart/2008/layout/LinedList"/>
    <dgm:cxn modelId="{6D351181-43EA-4D08-970A-493A2E03E57F}" type="presParOf" srcId="{1987A593-4E9A-4F0D-A9D3-ECC95FFA3600}" destId="{2E4D8F60-D29E-4879-A592-9221C5F7BAF6}" srcOrd="0" destOrd="0" presId="urn:microsoft.com/office/officeart/2008/layout/LinedList"/>
    <dgm:cxn modelId="{8F136B99-2A84-4B1F-955D-A0B755C366D4}" type="presParOf" srcId="{1987A593-4E9A-4F0D-A9D3-ECC95FFA3600}" destId="{06B3A6D2-E726-464C-A1D1-F0D16D861322}" srcOrd="1" destOrd="0" presId="urn:microsoft.com/office/officeart/2008/layout/LinedList"/>
    <dgm:cxn modelId="{B191E3AA-3CFD-4774-9D14-5FFFA4819E5B}" type="presParOf" srcId="{44DFBBBD-E099-498C-B7FE-1F24EB31FE3E}" destId="{B74A3F28-AFC7-476B-8AF7-39B1B90DE606}" srcOrd="2" destOrd="0" presId="urn:microsoft.com/office/officeart/2008/layout/LinedList"/>
    <dgm:cxn modelId="{568E3034-CBB5-4576-A318-956811FA62B0}" type="presParOf" srcId="{44DFBBBD-E099-498C-B7FE-1F24EB31FE3E}" destId="{3261C3A3-A1F2-455D-94FD-811E9A779FCF}" srcOrd="3" destOrd="0" presId="urn:microsoft.com/office/officeart/2008/layout/LinedList"/>
    <dgm:cxn modelId="{BBDDC30A-B7F4-41DC-A5FB-63CE76BAFCF6}" type="presParOf" srcId="{3261C3A3-A1F2-455D-94FD-811E9A779FCF}" destId="{D5232BAB-6AA3-44DA-9D7A-506F97AC79CC}" srcOrd="0" destOrd="0" presId="urn:microsoft.com/office/officeart/2008/layout/LinedList"/>
    <dgm:cxn modelId="{BF5B05B9-9D6A-4C2B-A109-898E3297D628}" type="presParOf" srcId="{3261C3A3-A1F2-455D-94FD-811E9A779FCF}" destId="{32509CFA-4647-4208-9F95-848EE122319B}" srcOrd="1" destOrd="0" presId="urn:microsoft.com/office/officeart/2008/layout/LinedList"/>
    <dgm:cxn modelId="{B3F07F1E-E10C-4E94-93E3-F111DB3619FB}" type="presParOf" srcId="{44DFBBBD-E099-498C-B7FE-1F24EB31FE3E}" destId="{7B04E94F-4171-464D-A07E-867BE2D2E2D8}" srcOrd="4" destOrd="0" presId="urn:microsoft.com/office/officeart/2008/layout/LinedList"/>
    <dgm:cxn modelId="{30D0295C-6E21-4708-9FDC-C32C2EF22FAA}" type="presParOf" srcId="{44DFBBBD-E099-498C-B7FE-1F24EB31FE3E}" destId="{5DE4C509-FA88-4A46-BF40-0986526C4FDA}" srcOrd="5" destOrd="0" presId="urn:microsoft.com/office/officeart/2008/layout/LinedList"/>
    <dgm:cxn modelId="{85F9B635-118D-42C4-92E5-B7B5FD8B5543}" type="presParOf" srcId="{5DE4C509-FA88-4A46-BF40-0986526C4FDA}" destId="{423AD7E0-6107-40AD-970A-A60E42232B86}" srcOrd="0" destOrd="0" presId="urn:microsoft.com/office/officeart/2008/layout/LinedList"/>
    <dgm:cxn modelId="{C6795672-B491-435A-8CB6-B10CB78AD795}" type="presParOf" srcId="{5DE4C509-FA88-4A46-BF40-0986526C4FDA}" destId="{416606D0-5A0C-45A6-9F7A-5569D4EC64B6}" srcOrd="1" destOrd="0" presId="urn:microsoft.com/office/officeart/2008/layout/LinedList"/>
    <dgm:cxn modelId="{940DBA87-50DD-468A-BD3C-0175D13D5589}" type="presParOf" srcId="{44DFBBBD-E099-498C-B7FE-1F24EB31FE3E}" destId="{C81E81ED-A9A6-413C-8F87-6A70419AC53E}" srcOrd="6" destOrd="0" presId="urn:microsoft.com/office/officeart/2008/layout/LinedList"/>
    <dgm:cxn modelId="{D0189EEE-8F16-4EF3-8831-845ED6F288B3}" type="presParOf" srcId="{44DFBBBD-E099-498C-B7FE-1F24EB31FE3E}" destId="{B8F63AEC-32C5-4EF9-9E23-51AF1B59873A}" srcOrd="7" destOrd="0" presId="urn:microsoft.com/office/officeart/2008/layout/LinedList"/>
    <dgm:cxn modelId="{0D8DB167-485C-4548-A441-B311588ADFE0}" type="presParOf" srcId="{B8F63AEC-32C5-4EF9-9E23-51AF1B59873A}" destId="{D503A9C3-C362-4D5E-93D6-4FCBD50CDD7A}" srcOrd="0" destOrd="0" presId="urn:microsoft.com/office/officeart/2008/layout/LinedList"/>
    <dgm:cxn modelId="{AE9AB853-917D-461A-A7BB-5A9E5175E472}" type="presParOf" srcId="{B8F63AEC-32C5-4EF9-9E23-51AF1B59873A}" destId="{EDA10622-C2A0-4A84-B47C-CEFD69EE74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79470B-E818-4665-83C7-66F6B2304C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24A36E-86A5-4783-A146-5D62820EF70A}">
      <dgm:prSet phldrT="[Testo]" custT="1"/>
      <dgm:spPr/>
      <dgm:t>
        <a:bodyPr/>
        <a:lstStyle/>
        <a:p>
          <a:r>
            <a:rPr lang="it-IT" sz="1400" b="1" dirty="0" smtClean="0">
              <a:latin typeface="+mn-lt"/>
            </a:rPr>
            <a:t>REGNO UNITO</a:t>
          </a:r>
          <a:endParaRPr lang="it-IT" sz="1400" dirty="0">
            <a:latin typeface="+mn-lt"/>
          </a:endParaRPr>
        </a:p>
      </dgm:t>
    </dgm:pt>
    <dgm:pt modelId="{91414F47-CAF9-4673-AE13-850770AA5F37}" type="parTrans" cxnId="{69518D17-F3DC-40AB-9C7D-D4EC922AE4D5}">
      <dgm:prSet/>
      <dgm:spPr/>
      <dgm:t>
        <a:bodyPr/>
        <a:lstStyle/>
        <a:p>
          <a:endParaRPr lang="it-IT"/>
        </a:p>
      </dgm:t>
    </dgm:pt>
    <dgm:pt modelId="{F9EF8B10-6D4F-4560-931A-4EA6BBB2D979}" type="sibTrans" cxnId="{69518D17-F3DC-40AB-9C7D-D4EC922AE4D5}">
      <dgm:prSet/>
      <dgm:spPr/>
      <dgm:t>
        <a:bodyPr/>
        <a:lstStyle/>
        <a:p>
          <a:endParaRPr lang="it-IT"/>
        </a:p>
      </dgm:t>
    </dgm:pt>
    <dgm:pt modelId="{04397D09-8650-4957-9363-EA53532A7D9B}">
      <dgm:prSet phldrT="[Testo]" custT="1"/>
      <dgm:spPr/>
      <dgm:t>
        <a:bodyPr/>
        <a:lstStyle/>
        <a:p>
          <a:r>
            <a:rPr lang="it-IT" sz="1400" b="1" dirty="0" smtClean="0">
              <a:latin typeface="+mn-lt"/>
            </a:rPr>
            <a:t>IRLANDA  </a:t>
          </a:r>
          <a:endParaRPr lang="it-IT" sz="1400" b="1" dirty="0">
            <a:latin typeface="+mn-lt"/>
          </a:endParaRPr>
        </a:p>
      </dgm:t>
    </dgm:pt>
    <dgm:pt modelId="{CE6583FF-9F75-4361-AD0A-4C821F66A4DE}" type="parTrans" cxnId="{E8C36723-42A1-41AF-817C-F3EBEECDEBD9}">
      <dgm:prSet/>
      <dgm:spPr/>
      <dgm:t>
        <a:bodyPr/>
        <a:lstStyle/>
        <a:p>
          <a:endParaRPr lang="it-IT"/>
        </a:p>
      </dgm:t>
    </dgm:pt>
    <dgm:pt modelId="{9638DED4-D788-4215-B51D-8BF02AA5C470}" type="sibTrans" cxnId="{E8C36723-42A1-41AF-817C-F3EBEECDEBD9}">
      <dgm:prSet/>
      <dgm:spPr/>
      <dgm:t>
        <a:bodyPr/>
        <a:lstStyle/>
        <a:p>
          <a:endParaRPr lang="it-IT"/>
        </a:p>
      </dgm:t>
    </dgm:pt>
    <dgm:pt modelId="{0BE35756-2D00-4F4C-8782-4042D23494AD}">
      <dgm:prSet phldrT="[Testo]" custT="1"/>
      <dgm:spPr/>
      <dgm:t>
        <a:bodyPr/>
        <a:lstStyle/>
        <a:p>
          <a:r>
            <a:rPr lang="it-IT" sz="1400" b="1" dirty="0" smtClean="0">
              <a:latin typeface="+mn-lt"/>
            </a:rPr>
            <a:t>SPAGNA </a:t>
          </a:r>
          <a:endParaRPr lang="it-IT" sz="1400" b="1" dirty="0">
            <a:latin typeface="+mn-lt"/>
          </a:endParaRPr>
        </a:p>
      </dgm:t>
    </dgm:pt>
    <dgm:pt modelId="{CF867D56-DAA5-4D63-B7E5-8A8AADBABBCA}" type="parTrans" cxnId="{5216D9C9-E41E-4155-82E8-9CC58F0CAEDD}">
      <dgm:prSet/>
      <dgm:spPr/>
      <dgm:t>
        <a:bodyPr/>
        <a:lstStyle/>
        <a:p>
          <a:endParaRPr lang="it-IT"/>
        </a:p>
      </dgm:t>
    </dgm:pt>
    <dgm:pt modelId="{126E957C-8488-411C-83A7-5834468F9420}" type="sibTrans" cxnId="{5216D9C9-E41E-4155-82E8-9CC58F0CAEDD}">
      <dgm:prSet/>
      <dgm:spPr/>
      <dgm:t>
        <a:bodyPr/>
        <a:lstStyle/>
        <a:p>
          <a:endParaRPr lang="it-IT"/>
        </a:p>
      </dgm:t>
    </dgm:pt>
    <dgm:pt modelId="{D92DD37C-2570-4A7F-B97C-7FF2583FA3F7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Alloggio in famiglia con formula di mezza pensione</a:t>
          </a:r>
          <a:endParaRPr lang="it-IT" sz="1400" u="sng" dirty="0" smtClean="0">
            <a:solidFill>
              <a:schemeClr val="tx1"/>
            </a:solidFill>
            <a:latin typeface="+mn-lt"/>
          </a:endParaRPr>
        </a:p>
      </dgm:t>
    </dgm:pt>
    <dgm:pt modelId="{9CC20FE9-84A3-4AF4-A76B-0D6595AAD687}" type="parTrans" cxnId="{8DC9D92C-805B-46EE-9D88-EBCA649D38AE}">
      <dgm:prSet/>
      <dgm:spPr/>
      <dgm:t>
        <a:bodyPr/>
        <a:lstStyle/>
        <a:p>
          <a:endParaRPr lang="it-IT"/>
        </a:p>
      </dgm:t>
    </dgm:pt>
    <dgm:pt modelId="{7D341E29-B7E1-46B6-935A-BB194ED46B17}" type="sibTrans" cxnId="{8DC9D92C-805B-46EE-9D88-EBCA649D38AE}">
      <dgm:prSet/>
      <dgm:spPr/>
      <dgm:t>
        <a:bodyPr/>
        <a:lstStyle/>
        <a:p>
          <a:endParaRPr lang="it-IT"/>
        </a:p>
      </dgm:t>
    </dgm:pt>
    <dgm:pt modelId="{DF74325E-63B1-461F-A86A-9566871B7E45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+mn-lt"/>
            </a:rPr>
            <a:t>Alloggio in famiglia con formula di mezza pensione</a:t>
          </a:r>
          <a:endParaRPr lang="it-IT" sz="1400" dirty="0">
            <a:solidFill>
              <a:schemeClr val="tx1"/>
            </a:solidFill>
            <a:latin typeface="+mn-lt"/>
          </a:endParaRPr>
        </a:p>
      </dgm:t>
    </dgm:pt>
    <dgm:pt modelId="{4E218F7D-0BD5-4141-8F5E-FE370CE61B09}" type="parTrans" cxnId="{FC92AD20-1755-4359-BDE8-D35FEC92A177}">
      <dgm:prSet/>
      <dgm:spPr/>
      <dgm:t>
        <a:bodyPr/>
        <a:lstStyle/>
        <a:p>
          <a:endParaRPr lang="it-IT"/>
        </a:p>
      </dgm:t>
    </dgm:pt>
    <dgm:pt modelId="{5689B765-819A-4F6F-9AD2-3ECB6CAAA938}" type="sibTrans" cxnId="{FC92AD20-1755-4359-BDE8-D35FEC92A177}">
      <dgm:prSet/>
      <dgm:spPr/>
      <dgm:t>
        <a:bodyPr/>
        <a:lstStyle/>
        <a:p>
          <a:endParaRPr lang="it-IT"/>
        </a:p>
      </dgm:t>
    </dgm:pt>
    <dgm:pt modelId="{D0F6B7ED-A32C-4CB1-B83C-884E7D019A50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Alloggio in appartamenti condivisi</a:t>
          </a:r>
          <a:endParaRPr lang="it-IT" sz="1400" dirty="0">
            <a:solidFill>
              <a:schemeClr val="tx1"/>
            </a:solidFill>
            <a:latin typeface="+mn-lt"/>
          </a:endParaRPr>
        </a:p>
      </dgm:t>
    </dgm:pt>
    <dgm:pt modelId="{971F7484-35BA-4308-B447-EC90955A4694}" type="parTrans" cxnId="{D6111CCB-2163-4858-98B5-D740C44111C8}">
      <dgm:prSet/>
      <dgm:spPr/>
      <dgm:t>
        <a:bodyPr/>
        <a:lstStyle/>
        <a:p>
          <a:endParaRPr lang="it-IT"/>
        </a:p>
      </dgm:t>
    </dgm:pt>
    <dgm:pt modelId="{916935F4-A3A1-45D3-A859-DF78A2DF5699}" type="sibTrans" cxnId="{D6111CCB-2163-4858-98B5-D740C44111C8}">
      <dgm:prSet/>
      <dgm:spPr/>
      <dgm:t>
        <a:bodyPr/>
        <a:lstStyle/>
        <a:p>
          <a:endParaRPr lang="it-IT"/>
        </a:p>
      </dgm:t>
    </dgm:pt>
    <dgm:pt modelId="{F276B159-C5A9-43FF-90D3-95C3A0DF417B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: 250 € per studente – 500 € per ciascuno dei 2 accompagnatori </a:t>
          </a:r>
          <a:endParaRPr lang="it-IT" sz="1400" dirty="0">
            <a:solidFill>
              <a:schemeClr val="tx1"/>
            </a:solidFill>
            <a:latin typeface="+mn-lt"/>
          </a:endParaRPr>
        </a:p>
      </dgm:t>
    </dgm:pt>
    <dgm:pt modelId="{C388D8CB-672A-4408-B4CD-7EE53C0C46D5}" type="parTrans" cxnId="{C2729FBA-1F49-4FBA-BD22-48A862C6E31D}">
      <dgm:prSet/>
      <dgm:spPr/>
      <dgm:t>
        <a:bodyPr/>
        <a:lstStyle/>
        <a:p>
          <a:endParaRPr lang="it-IT"/>
        </a:p>
      </dgm:t>
    </dgm:pt>
    <dgm:pt modelId="{49372438-AE68-4C7D-AF5E-1A9FC8BF507E}" type="sibTrans" cxnId="{C2729FBA-1F49-4FBA-BD22-48A862C6E31D}">
      <dgm:prSet/>
      <dgm:spPr/>
      <dgm:t>
        <a:bodyPr/>
        <a:lstStyle/>
        <a:p>
          <a:endParaRPr lang="it-IT"/>
        </a:p>
      </dgm:t>
    </dgm:pt>
    <dgm:pt modelId="{94605BB0-C184-4917-8309-C5840E3CD3AC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: non previsto per studenti; 500 € per ciascuno dei 2 accompagnatori</a:t>
          </a:r>
          <a:endParaRPr lang="it-IT" sz="1400" u="sng" dirty="0" smtClean="0">
            <a:latin typeface="+mn-lt"/>
          </a:endParaRPr>
        </a:p>
      </dgm:t>
    </dgm:pt>
    <dgm:pt modelId="{D9F045F4-E583-4A2C-BCC3-2C7829B405B3}" type="parTrans" cxnId="{036F3C19-CD41-463A-B5BE-A88C917AF894}">
      <dgm:prSet/>
      <dgm:spPr/>
      <dgm:t>
        <a:bodyPr/>
        <a:lstStyle/>
        <a:p>
          <a:endParaRPr lang="it-IT"/>
        </a:p>
      </dgm:t>
    </dgm:pt>
    <dgm:pt modelId="{E4DD40FC-DCBC-41F5-948A-9BEE3E465635}" type="sibTrans" cxnId="{036F3C19-CD41-463A-B5BE-A88C917AF894}">
      <dgm:prSet/>
      <dgm:spPr/>
      <dgm:t>
        <a:bodyPr/>
        <a:lstStyle/>
        <a:p>
          <a:endParaRPr lang="it-IT"/>
        </a:p>
      </dgm:t>
    </dgm:pt>
    <dgm:pt modelId="{DA3EF96D-BBCC-41AB-8B6E-808B178A657E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: non previsto per studenti; 500 € per ciascuno dei 2 accompagnatori</a:t>
          </a:r>
          <a:endParaRPr lang="it-IT" sz="1400" dirty="0">
            <a:solidFill>
              <a:schemeClr val="tx1"/>
            </a:solidFill>
            <a:latin typeface="+mn-lt"/>
          </a:endParaRPr>
        </a:p>
      </dgm:t>
    </dgm:pt>
    <dgm:pt modelId="{39A7E9EB-ECF3-4D8C-AC8C-EEC2BF0FAFD3}" type="parTrans" cxnId="{39B602F0-512B-463C-8D93-E20E6184306F}">
      <dgm:prSet/>
      <dgm:spPr/>
      <dgm:t>
        <a:bodyPr/>
        <a:lstStyle/>
        <a:p>
          <a:endParaRPr lang="it-IT"/>
        </a:p>
      </dgm:t>
    </dgm:pt>
    <dgm:pt modelId="{26B19DB2-BC71-469F-B991-A172693499EA}" type="sibTrans" cxnId="{39B602F0-512B-463C-8D93-E20E6184306F}">
      <dgm:prSet/>
      <dgm:spPr/>
      <dgm:t>
        <a:bodyPr/>
        <a:lstStyle/>
        <a:p>
          <a:endParaRPr lang="it-IT"/>
        </a:p>
      </dgm:t>
    </dgm:pt>
    <dgm:pt modelId="{805F015E-418F-455C-A8C3-E23C7F231088}">
      <dgm:prSet custT="1"/>
      <dgm:spPr/>
      <dgm:t>
        <a:bodyPr/>
        <a:lstStyle/>
        <a:p>
          <a:r>
            <a:rPr lang="it-IT" sz="1400" u="sng" dirty="0" smtClean="0">
              <a:latin typeface="+mn-lt"/>
            </a:rPr>
            <a:t>NB: solo per studenti con cittadinanza UE</a:t>
          </a:r>
        </a:p>
      </dgm:t>
    </dgm:pt>
    <dgm:pt modelId="{73FF8D78-7C66-48D2-97AF-17B59EE28119}" type="parTrans" cxnId="{A9031076-E78A-4BFF-BC80-E26F284BDC9E}">
      <dgm:prSet/>
      <dgm:spPr/>
      <dgm:t>
        <a:bodyPr/>
        <a:lstStyle/>
        <a:p>
          <a:endParaRPr lang="it-IT"/>
        </a:p>
      </dgm:t>
    </dgm:pt>
    <dgm:pt modelId="{AF5BA18F-B2FB-4F85-9B8A-A99422CDF1A5}" type="sibTrans" cxnId="{A9031076-E78A-4BFF-BC80-E26F284BDC9E}">
      <dgm:prSet/>
      <dgm:spPr/>
      <dgm:t>
        <a:bodyPr/>
        <a:lstStyle/>
        <a:p>
          <a:endParaRPr lang="it-IT"/>
        </a:p>
      </dgm:t>
    </dgm:pt>
    <dgm:pt modelId="{857D9430-2871-4FFA-AAF1-05BAC5E9AC07}">
      <dgm:prSet custT="1"/>
      <dgm:spPr/>
      <dgm:t>
        <a:bodyPr/>
        <a:lstStyle/>
        <a:p>
          <a:r>
            <a:rPr lang="it-IT" sz="1400" u="sng" dirty="0" smtClean="0">
              <a:latin typeface="+mn-lt"/>
            </a:rPr>
            <a:t>NB: solo per studenti con cittadinanza UE</a:t>
          </a:r>
          <a:endParaRPr lang="it-IT" sz="1400" dirty="0">
            <a:latin typeface="+mn-lt"/>
          </a:endParaRPr>
        </a:p>
      </dgm:t>
    </dgm:pt>
    <dgm:pt modelId="{D86247DA-7740-4FEE-B2B1-E12F9BC9AC92}" type="parTrans" cxnId="{F68530EB-7784-4943-A146-EFD7249E9EB2}">
      <dgm:prSet/>
      <dgm:spPr/>
    </dgm:pt>
    <dgm:pt modelId="{FA3E56FC-EBDA-45D0-BEA3-60132A4810A8}" type="sibTrans" cxnId="{F68530EB-7784-4943-A146-EFD7249E9EB2}">
      <dgm:prSet/>
      <dgm:spPr/>
    </dgm:pt>
    <dgm:pt modelId="{8FD3CA7C-CB5E-4A25-99F2-700469467266}" type="pres">
      <dgm:prSet presAssocID="{1379470B-E818-4665-83C7-66F6B2304C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8A9F257-C43A-4E42-8ADC-8F7EB1FC7BB7}" type="pres">
      <dgm:prSet presAssocID="{8724A36E-86A5-4783-A146-5D62820EF70A}" presName="parentLin" presStyleCnt="0"/>
      <dgm:spPr/>
    </dgm:pt>
    <dgm:pt modelId="{14C0D176-424F-4429-B0E6-6762FAAED662}" type="pres">
      <dgm:prSet presAssocID="{8724A36E-86A5-4783-A146-5D62820EF70A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55CD1AF-E7A9-43DE-9365-BBCA7F022126}" type="pres">
      <dgm:prSet presAssocID="{8724A36E-86A5-4783-A146-5D62820EF70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6A9358-873C-431F-9E2B-047B33B0A6BA}" type="pres">
      <dgm:prSet presAssocID="{8724A36E-86A5-4783-A146-5D62820EF70A}" presName="negativeSpace" presStyleCnt="0"/>
      <dgm:spPr/>
    </dgm:pt>
    <dgm:pt modelId="{22B5B7A2-91EE-44F6-9C67-44FB17971C68}" type="pres">
      <dgm:prSet presAssocID="{8724A36E-86A5-4783-A146-5D62820EF70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D3E4A9-8A04-4626-AB6E-0ED52BF37122}" type="pres">
      <dgm:prSet presAssocID="{F9EF8B10-6D4F-4560-931A-4EA6BBB2D979}" presName="spaceBetweenRectangles" presStyleCnt="0"/>
      <dgm:spPr/>
    </dgm:pt>
    <dgm:pt modelId="{36575554-66FE-490A-A3BB-15050A9175B8}" type="pres">
      <dgm:prSet presAssocID="{04397D09-8650-4957-9363-EA53532A7D9B}" presName="parentLin" presStyleCnt="0"/>
      <dgm:spPr/>
    </dgm:pt>
    <dgm:pt modelId="{637229C4-9BA7-4754-A6D8-AC0F1A14E825}" type="pres">
      <dgm:prSet presAssocID="{04397D09-8650-4957-9363-EA53532A7D9B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1D444E2-7B0B-40D8-AE47-5F1A1934E245}" type="pres">
      <dgm:prSet presAssocID="{04397D09-8650-4957-9363-EA53532A7D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3C2223-6396-449E-A8AF-012D4DE11A73}" type="pres">
      <dgm:prSet presAssocID="{04397D09-8650-4957-9363-EA53532A7D9B}" presName="negativeSpace" presStyleCnt="0"/>
      <dgm:spPr/>
    </dgm:pt>
    <dgm:pt modelId="{65F93975-2B16-4909-B40C-C876322E06B7}" type="pres">
      <dgm:prSet presAssocID="{04397D09-8650-4957-9363-EA53532A7D9B}" presName="childText" presStyleLbl="conFgAcc1" presStyleIdx="1" presStyleCnt="3" custLinFactY="514" custLinFactNeighborX="-39853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60B866-C0D4-4DDF-B826-47F8E022AD53}" type="pres">
      <dgm:prSet presAssocID="{9638DED4-D788-4215-B51D-8BF02AA5C470}" presName="spaceBetweenRectangles" presStyleCnt="0"/>
      <dgm:spPr/>
    </dgm:pt>
    <dgm:pt modelId="{A7CC53A1-B057-44B8-B029-99FBD7741C98}" type="pres">
      <dgm:prSet presAssocID="{0BE35756-2D00-4F4C-8782-4042D23494AD}" presName="parentLin" presStyleCnt="0"/>
      <dgm:spPr/>
    </dgm:pt>
    <dgm:pt modelId="{2A9CFF2A-0DD7-44F0-A3FF-466C55F2C43C}" type="pres">
      <dgm:prSet presAssocID="{0BE35756-2D00-4F4C-8782-4042D23494A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883718FC-E5B9-436E-B7FB-45F4A6574AE9}" type="pres">
      <dgm:prSet presAssocID="{0BE35756-2D00-4F4C-8782-4042D23494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630239-7AF8-40FF-BEB5-7C75C6309732}" type="pres">
      <dgm:prSet presAssocID="{0BE35756-2D00-4F4C-8782-4042D23494AD}" presName="negativeSpace" presStyleCnt="0"/>
      <dgm:spPr/>
    </dgm:pt>
    <dgm:pt modelId="{8E92BF2A-59FD-4204-AE8D-349B1B877A99}" type="pres">
      <dgm:prSet presAssocID="{0BE35756-2D00-4F4C-8782-4042D23494A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3B95CCC-F1A9-40AA-8659-47E1525BEA6F}" type="presOf" srcId="{1379470B-E818-4665-83C7-66F6B2304CE8}" destId="{8FD3CA7C-CB5E-4A25-99F2-700469467266}" srcOrd="0" destOrd="0" presId="urn:microsoft.com/office/officeart/2005/8/layout/list1"/>
    <dgm:cxn modelId="{A9031076-E78A-4BFF-BC80-E26F284BDC9E}" srcId="{8724A36E-86A5-4783-A146-5D62820EF70A}" destId="{805F015E-418F-455C-A8C3-E23C7F231088}" srcOrd="2" destOrd="0" parTransId="{73FF8D78-7C66-48D2-97AF-17B59EE28119}" sibTransId="{AF5BA18F-B2FB-4F85-9B8A-A99422CDF1A5}"/>
    <dgm:cxn modelId="{C2729FBA-1F49-4FBA-BD22-48A862C6E31D}" srcId="{0BE35756-2D00-4F4C-8782-4042D23494AD}" destId="{F276B159-C5A9-43FF-90D3-95C3A0DF417B}" srcOrd="1" destOrd="0" parTransId="{C388D8CB-672A-4408-B4CD-7EE53C0C46D5}" sibTransId="{49372438-AE68-4C7D-AF5E-1A9FC8BF507E}"/>
    <dgm:cxn modelId="{E8C36723-42A1-41AF-817C-F3EBEECDEBD9}" srcId="{1379470B-E818-4665-83C7-66F6B2304CE8}" destId="{04397D09-8650-4957-9363-EA53532A7D9B}" srcOrd="1" destOrd="0" parTransId="{CE6583FF-9F75-4361-AD0A-4C821F66A4DE}" sibTransId="{9638DED4-D788-4215-B51D-8BF02AA5C470}"/>
    <dgm:cxn modelId="{036F3C19-CD41-463A-B5BE-A88C917AF894}" srcId="{8724A36E-86A5-4783-A146-5D62820EF70A}" destId="{94605BB0-C184-4917-8309-C5840E3CD3AC}" srcOrd="1" destOrd="0" parTransId="{D9F045F4-E583-4A2C-BCC3-2C7829B405B3}" sibTransId="{E4DD40FC-DCBC-41F5-948A-9BEE3E465635}"/>
    <dgm:cxn modelId="{6B4726A3-7EF6-4C9F-B71F-ED878279C3D8}" type="presOf" srcId="{857D9430-2871-4FFA-AAF1-05BAC5E9AC07}" destId="{65F93975-2B16-4909-B40C-C876322E06B7}" srcOrd="0" destOrd="2" presId="urn:microsoft.com/office/officeart/2005/8/layout/list1"/>
    <dgm:cxn modelId="{DCAC96AD-29EE-4102-8F58-10774AD975EA}" type="presOf" srcId="{DA3EF96D-BBCC-41AB-8B6E-808B178A657E}" destId="{65F93975-2B16-4909-B40C-C876322E06B7}" srcOrd="0" destOrd="1" presId="urn:microsoft.com/office/officeart/2005/8/layout/list1"/>
    <dgm:cxn modelId="{B11757EE-FCD7-433A-986A-BF7C83F6574D}" type="presOf" srcId="{94605BB0-C184-4917-8309-C5840E3CD3AC}" destId="{22B5B7A2-91EE-44F6-9C67-44FB17971C68}" srcOrd="0" destOrd="1" presId="urn:microsoft.com/office/officeart/2005/8/layout/list1"/>
    <dgm:cxn modelId="{8DC9D92C-805B-46EE-9D88-EBCA649D38AE}" srcId="{8724A36E-86A5-4783-A146-5D62820EF70A}" destId="{D92DD37C-2570-4A7F-B97C-7FF2583FA3F7}" srcOrd="0" destOrd="0" parTransId="{9CC20FE9-84A3-4AF4-A76B-0D6595AAD687}" sibTransId="{7D341E29-B7E1-46B6-935A-BB194ED46B17}"/>
    <dgm:cxn modelId="{E464E49F-5448-45B5-8F4F-4F0ED01A4388}" type="presOf" srcId="{8724A36E-86A5-4783-A146-5D62820EF70A}" destId="{14C0D176-424F-4429-B0E6-6762FAAED662}" srcOrd="0" destOrd="0" presId="urn:microsoft.com/office/officeart/2005/8/layout/list1"/>
    <dgm:cxn modelId="{14BB6217-7ABD-4DEE-89D6-E0A423B8B221}" type="presOf" srcId="{0BE35756-2D00-4F4C-8782-4042D23494AD}" destId="{883718FC-E5B9-436E-B7FB-45F4A6574AE9}" srcOrd="1" destOrd="0" presId="urn:microsoft.com/office/officeart/2005/8/layout/list1"/>
    <dgm:cxn modelId="{887C6B72-717D-4ECE-B15D-6B55D874AEC8}" type="presOf" srcId="{D92DD37C-2570-4A7F-B97C-7FF2583FA3F7}" destId="{22B5B7A2-91EE-44F6-9C67-44FB17971C68}" srcOrd="0" destOrd="0" presId="urn:microsoft.com/office/officeart/2005/8/layout/list1"/>
    <dgm:cxn modelId="{FC92AD20-1755-4359-BDE8-D35FEC92A177}" srcId="{04397D09-8650-4957-9363-EA53532A7D9B}" destId="{DF74325E-63B1-461F-A86A-9566871B7E45}" srcOrd="0" destOrd="0" parTransId="{4E218F7D-0BD5-4141-8F5E-FE370CE61B09}" sibTransId="{5689B765-819A-4F6F-9AD2-3ECB6CAAA938}"/>
    <dgm:cxn modelId="{4AC55895-ED32-4959-A5FD-B4F9D8C8349B}" type="presOf" srcId="{805F015E-418F-455C-A8C3-E23C7F231088}" destId="{22B5B7A2-91EE-44F6-9C67-44FB17971C68}" srcOrd="0" destOrd="2" presId="urn:microsoft.com/office/officeart/2005/8/layout/list1"/>
    <dgm:cxn modelId="{69518D17-F3DC-40AB-9C7D-D4EC922AE4D5}" srcId="{1379470B-E818-4665-83C7-66F6B2304CE8}" destId="{8724A36E-86A5-4783-A146-5D62820EF70A}" srcOrd="0" destOrd="0" parTransId="{91414F47-CAF9-4673-AE13-850770AA5F37}" sibTransId="{F9EF8B10-6D4F-4560-931A-4EA6BBB2D979}"/>
    <dgm:cxn modelId="{5216D9C9-E41E-4155-82E8-9CC58F0CAEDD}" srcId="{1379470B-E818-4665-83C7-66F6B2304CE8}" destId="{0BE35756-2D00-4F4C-8782-4042D23494AD}" srcOrd="2" destOrd="0" parTransId="{CF867D56-DAA5-4D63-B7E5-8A8AADBABBCA}" sibTransId="{126E957C-8488-411C-83A7-5834468F9420}"/>
    <dgm:cxn modelId="{39B602F0-512B-463C-8D93-E20E6184306F}" srcId="{04397D09-8650-4957-9363-EA53532A7D9B}" destId="{DA3EF96D-BBCC-41AB-8B6E-808B178A657E}" srcOrd="1" destOrd="0" parTransId="{39A7E9EB-ECF3-4D8C-AC8C-EEC2BF0FAFD3}" sibTransId="{26B19DB2-BC71-469F-B991-A172693499EA}"/>
    <dgm:cxn modelId="{CF88A9EE-F6C6-4A6E-B0BF-A1533F45A1E2}" type="presOf" srcId="{0BE35756-2D00-4F4C-8782-4042D23494AD}" destId="{2A9CFF2A-0DD7-44F0-A3FF-466C55F2C43C}" srcOrd="0" destOrd="0" presId="urn:microsoft.com/office/officeart/2005/8/layout/list1"/>
    <dgm:cxn modelId="{0DFC822D-CCFD-436C-96A3-37AE3D7FB575}" type="presOf" srcId="{DF74325E-63B1-461F-A86A-9566871B7E45}" destId="{65F93975-2B16-4909-B40C-C876322E06B7}" srcOrd="0" destOrd="0" presId="urn:microsoft.com/office/officeart/2005/8/layout/list1"/>
    <dgm:cxn modelId="{CFCA73FB-4FD4-451D-884E-01C8B3F823A5}" type="presOf" srcId="{D0F6B7ED-A32C-4CB1-B83C-884E7D019A50}" destId="{8E92BF2A-59FD-4204-AE8D-349B1B877A99}" srcOrd="0" destOrd="0" presId="urn:microsoft.com/office/officeart/2005/8/layout/list1"/>
    <dgm:cxn modelId="{015151F6-C964-4987-A5C0-FDF79B0C9167}" type="presOf" srcId="{04397D09-8650-4957-9363-EA53532A7D9B}" destId="{11D444E2-7B0B-40D8-AE47-5F1A1934E245}" srcOrd="1" destOrd="0" presId="urn:microsoft.com/office/officeart/2005/8/layout/list1"/>
    <dgm:cxn modelId="{D6111CCB-2163-4858-98B5-D740C44111C8}" srcId="{0BE35756-2D00-4F4C-8782-4042D23494AD}" destId="{D0F6B7ED-A32C-4CB1-B83C-884E7D019A50}" srcOrd="0" destOrd="0" parTransId="{971F7484-35BA-4308-B447-EC90955A4694}" sibTransId="{916935F4-A3A1-45D3-A859-DF78A2DF5699}"/>
    <dgm:cxn modelId="{0780D0D1-98B1-4EFC-A6F3-41BFF860F1BF}" type="presOf" srcId="{8724A36E-86A5-4783-A146-5D62820EF70A}" destId="{955CD1AF-E7A9-43DE-9365-BBCA7F022126}" srcOrd="1" destOrd="0" presId="urn:microsoft.com/office/officeart/2005/8/layout/list1"/>
    <dgm:cxn modelId="{832C4E36-50A4-4BD6-96F7-DE76E7A385EF}" type="presOf" srcId="{F276B159-C5A9-43FF-90D3-95C3A0DF417B}" destId="{8E92BF2A-59FD-4204-AE8D-349B1B877A99}" srcOrd="0" destOrd="1" presId="urn:microsoft.com/office/officeart/2005/8/layout/list1"/>
    <dgm:cxn modelId="{F68530EB-7784-4943-A146-EFD7249E9EB2}" srcId="{04397D09-8650-4957-9363-EA53532A7D9B}" destId="{857D9430-2871-4FFA-AAF1-05BAC5E9AC07}" srcOrd="2" destOrd="0" parTransId="{D86247DA-7740-4FEE-B2B1-E12F9BC9AC92}" sibTransId="{FA3E56FC-EBDA-45D0-BEA3-60132A4810A8}"/>
    <dgm:cxn modelId="{8090C75C-C32F-43AB-A49F-C0A38D3F4637}" type="presOf" srcId="{04397D09-8650-4957-9363-EA53532A7D9B}" destId="{637229C4-9BA7-4754-A6D8-AC0F1A14E825}" srcOrd="0" destOrd="0" presId="urn:microsoft.com/office/officeart/2005/8/layout/list1"/>
    <dgm:cxn modelId="{3CFDEF57-1F7A-4967-AEC0-06D7E0218EA3}" type="presParOf" srcId="{8FD3CA7C-CB5E-4A25-99F2-700469467266}" destId="{E8A9F257-C43A-4E42-8ADC-8F7EB1FC7BB7}" srcOrd="0" destOrd="0" presId="urn:microsoft.com/office/officeart/2005/8/layout/list1"/>
    <dgm:cxn modelId="{F36D175A-535E-497B-9ECA-FC1291A09359}" type="presParOf" srcId="{E8A9F257-C43A-4E42-8ADC-8F7EB1FC7BB7}" destId="{14C0D176-424F-4429-B0E6-6762FAAED662}" srcOrd="0" destOrd="0" presId="urn:microsoft.com/office/officeart/2005/8/layout/list1"/>
    <dgm:cxn modelId="{CDBCB8B0-3909-4AA6-91C0-53832B4F16C6}" type="presParOf" srcId="{E8A9F257-C43A-4E42-8ADC-8F7EB1FC7BB7}" destId="{955CD1AF-E7A9-43DE-9365-BBCA7F022126}" srcOrd="1" destOrd="0" presId="urn:microsoft.com/office/officeart/2005/8/layout/list1"/>
    <dgm:cxn modelId="{4DFF2EB8-2FE1-4CA5-BD92-19266827D134}" type="presParOf" srcId="{8FD3CA7C-CB5E-4A25-99F2-700469467266}" destId="{EB6A9358-873C-431F-9E2B-047B33B0A6BA}" srcOrd="1" destOrd="0" presId="urn:microsoft.com/office/officeart/2005/8/layout/list1"/>
    <dgm:cxn modelId="{E9A8882B-26E9-496F-B9E6-A70B8ADFC7DA}" type="presParOf" srcId="{8FD3CA7C-CB5E-4A25-99F2-700469467266}" destId="{22B5B7A2-91EE-44F6-9C67-44FB17971C68}" srcOrd="2" destOrd="0" presId="urn:microsoft.com/office/officeart/2005/8/layout/list1"/>
    <dgm:cxn modelId="{A93A696F-ABE2-49C4-BB89-4EA85C48FCFD}" type="presParOf" srcId="{8FD3CA7C-CB5E-4A25-99F2-700469467266}" destId="{8AD3E4A9-8A04-4626-AB6E-0ED52BF37122}" srcOrd="3" destOrd="0" presId="urn:microsoft.com/office/officeart/2005/8/layout/list1"/>
    <dgm:cxn modelId="{87110A31-0F44-4993-B679-48D3B9A04EE7}" type="presParOf" srcId="{8FD3CA7C-CB5E-4A25-99F2-700469467266}" destId="{36575554-66FE-490A-A3BB-15050A9175B8}" srcOrd="4" destOrd="0" presId="urn:microsoft.com/office/officeart/2005/8/layout/list1"/>
    <dgm:cxn modelId="{901E8C53-4634-48E7-A6CE-1AB2E0BEBC6A}" type="presParOf" srcId="{36575554-66FE-490A-A3BB-15050A9175B8}" destId="{637229C4-9BA7-4754-A6D8-AC0F1A14E825}" srcOrd="0" destOrd="0" presId="urn:microsoft.com/office/officeart/2005/8/layout/list1"/>
    <dgm:cxn modelId="{7E484AE5-A467-4491-B8B9-70E6AA0D6E3B}" type="presParOf" srcId="{36575554-66FE-490A-A3BB-15050A9175B8}" destId="{11D444E2-7B0B-40D8-AE47-5F1A1934E245}" srcOrd="1" destOrd="0" presId="urn:microsoft.com/office/officeart/2005/8/layout/list1"/>
    <dgm:cxn modelId="{246CDCB5-B265-4AA0-8F0E-FCAFD22F1493}" type="presParOf" srcId="{8FD3CA7C-CB5E-4A25-99F2-700469467266}" destId="{B53C2223-6396-449E-A8AF-012D4DE11A73}" srcOrd="5" destOrd="0" presId="urn:microsoft.com/office/officeart/2005/8/layout/list1"/>
    <dgm:cxn modelId="{17C71813-9A29-4E16-86EA-F9F524910340}" type="presParOf" srcId="{8FD3CA7C-CB5E-4A25-99F2-700469467266}" destId="{65F93975-2B16-4909-B40C-C876322E06B7}" srcOrd="6" destOrd="0" presId="urn:microsoft.com/office/officeart/2005/8/layout/list1"/>
    <dgm:cxn modelId="{8615174D-7EC3-4C36-8D14-F2FA45C69B39}" type="presParOf" srcId="{8FD3CA7C-CB5E-4A25-99F2-700469467266}" destId="{7B60B866-C0D4-4DDF-B826-47F8E022AD53}" srcOrd="7" destOrd="0" presId="urn:microsoft.com/office/officeart/2005/8/layout/list1"/>
    <dgm:cxn modelId="{472F8F71-D5D2-42D1-A8E3-6FD06F8191F8}" type="presParOf" srcId="{8FD3CA7C-CB5E-4A25-99F2-700469467266}" destId="{A7CC53A1-B057-44B8-B029-99FBD7741C98}" srcOrd="8" destOrd="0" presId="urn:microsoft.com/office/officeart/2005/8/layout/list1"/>
    <dgm:cxn modelId="{7109F549-8F81-4238-8E13-12F86B621702}" type="presParOf" srcId="{A7CC53A1-B057-44B8-B029-99FBD7741C98}" destId="{2A9CFF2A-0DD7-44F0-A3FF-466C55F2C43C}" srcOrd="0" destOrd="0" presId="urn:microsoft.com/office/officeart/2005/8/layout/list1"/>
    <dgm:cxn modelId="{896B44C9-32CB-41E5-85C5-F3826EC19599}" type="presParOf" srcId="{A7CC53A1-B057-44B8-B029-99FBD7741C98}" destId="{883718FC-E5B9-436E-B7FB-45F4A6574AE9}" srcOrd="1" destOrd="0" presId="urn:microsoft.com/office/officeart/2005/8/layout/list1"/>
    <dgm:cxn modelId="{8DDDE034-D2D3-4477-A5D0-E157A13878B4}" type="presParOf" srcId="{8FD3CA7C-CB5E-4A25-99F2-700469467266}" destId="{13630239-7AF8-40FF-BEB5-7C75C6309732}" srcOrd="9" destOrd="0" presId="urn:microsoft.com/office/officeart/2005/8/layout/list1"/>
    <dgm:cxn modelId="{810BCFC6-3518-44BF-A650-999A0165A5C9}" type="presParOf" srcId="{8FD3CA7C-CB5E-4A25-99F2-700469467266}" destId="{8E92BF2A-59FD-4204-AE8D-349B1B877A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3600" dirty="0" smtClean="0">
              <a:latin typeface="+mn-lt"/>
            </a:rPr>
            <a:t>mobilità studenti all’estero (ii) </a:t>
          </a:r>
          <a:endParaRPr lang="it-IT" sz="3600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GIUGNO-SETTEMBRE 2019</a:t>
          </a:r>
          <a:endParaRPr lang="it-IT" sz="2000" b="1" dirty="0">
            <a:solidFill>
              <a:schemeClr val="tx1"/>
            </a:solidFill>
          </a:endParaRPr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C26F2491-14DE-426E-B488-D07D9EBF9DD9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8B14E6F-381A-485E-AD0E-41E88A5A9699}" type="pres">
      <dgm:prSet presAssocID="{D42EADD4-7D01-424E-B95A-36FBBBA243DE}" presName="linNode" presStyleCnt="0"/>
      <dgm:spPr/>
    </dgm:pt>
    <dgm:pt modelId="{0A2D0895-FBB4-4FC1-BB3C-7021897E27F7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30BBE-57CF-473F-ACEA-96E06E4330DA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8AC5FAA-7BA2-4A20-82E7-03B9891747B4}" type="presOf" srcId="{D42EADD4-7D01-424E-B95A-36FBBBA243DE}" destId="{0A2D0895-FBB4-4FC1-BB3C-7021897E27F7}" srcOrd="0" destOrd="0" presId="urn:microsoft.com/office/officeart/2005/8/layout/vList5"/>
    <dgm:cxn modelId="{9E5B177A-877A-4467-B063-00FAA2861737}" type="presOf" srcId="{DE8F74AF-46BE-4067-83A2-A8DD8E7A585C}" destId="{C26F2491-14DE-426E-B488-D07D9EBF9DD9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2297EF85-496D-41C8-AE82-F0C5F72C6F9B}" type="presOf" srcId="{91B5A3D2-4A10-42F6-9093-BBBA2B75924A}" destId="{4FD30BBE-57CF-473F-ACEA-96E06E4330DA}" srcOrd="0" destOrd="0" presId="urn:microsoft.com/office/officeart/2005/8/layout/vList5"/>
    <dgm:cxn modelId="{34D11B81-600F-4DEA-A785-889D9B814AFB}" type="presParOf" srcId="{C26F2491-14DE-426E-B488-D07D9EBF9DD9}" destId="{E8B14E6F-381A-485E-AD0E-41E88A5A9699}" srcOrd="0" destOrd="0" presId="urn:microsoft.com/office/officeart/2005/8/layout/vList5"/>
    <dgm:cxn modelId="{E698D3CE-0B35-40BE-9E64-FCE1A30BA548}" type="presParOf" srcId="{E8B14E6F-381A-485E-AD0E-41E88A5A9699}" destId="{0A2D0895-FBB4-4FC1-BB3C-7021897E27F7}" srcOrd="0" destOrd="0" presId="urn:microsoft.com/office/officeart/2005/8/layout/vList5"/>
    <dgm:cxn modelId="{DD854DA6-361E-4489-AD37-4CDD31029B7C}" type="presParOf" srcId="{E8B14E6F-381A-485E-AD0E-41E88A5A9699}" destId="{4FD30BBE-57CF-473F-ACEA-96E06E4330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379470B-E818-4665-83C7-66F6B2304C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24A36E-86A5-4783-A146-5D62820EF70A}">
      <dgm:prSet phldrT="[Testo]" custT="1"/>
      <dgm:spPr/>
      <dgm:t>
        <a:bodyPr/>
        <a:lstStyle/>
        <a:p>
          <a:r>
            <a:rPr lang="it-IT" sz="1400" b="1" dirty="0" smtClean="0"/>
            <a:t>PORTOGALLO</a:t>
          </a:r>
          <a:r>
            <a:rPr lang="it-IT" sz="1200" b="1" dirty="0" smtClean="0"/>
            <a:t> </a:t>
          </a:r>
          <a:endParaRPr lang="it-IT" sz="1200" b="1" dirty="0"/>
        </a:p>
      </dgm:t>
    </dgm:pt>
    <dgm:pt modelId="{91414F47-CAF9-4673-AE13-850770AA5F37}" type="parTrans" cxnId="{69518D17-F3DC-40AB-9C7D-D4EC922AE4D5}">
      <dgm:prSet/>
      <dgm:spPr/>
      <dgm:t>
        <a:bodyPr/>
        <a:lstStyle/>
        <a:p>
          <a:endParaRPr lang="it-IT"/>
        </a:p>
      </dgm:t>
    </dgm:pt>
    <dgm:pt modelId="{F9EF8B10-6D4F-4560-931A-4EA6BBB2D979}" type="sibTrans" cxnId="{69518D17-F3DC-40AB-9C7D-D4EC922AE4D5}">
      <dgm:prSet/>
      <dgm:spPr/>
      <dgm:t>
        <a:bodyPr/>
        <a:lstStyle/>
        <a:p>
          <a:endParaRPr lang="it-IT"/>
        </a:p>
      </dgm:t>
    </dgm:pt>
    <dgm:pt modelId="{04397D09-8650-4957-9363-EA53532A7D9B}">
      <dgm:prSet phldrT="[Testo]" custT="1"/>
      <dgm:spPr/>
      <dgm:t>
        <a:bodyPr/>
        <a:lstStyle/>
        <a:p>
          <a:r>
            <a:rPr lang="it-IT" sz="1400" b="1" dirty="0" smtClean="0">
              <a:latin typeface="+mn-lt"/>
            </a:rPr>
            <a:t>GERMANIA</a:t>
          </a:r>
          <a:endParaRPr lang="it-IT" sz="1200" b="1" dirty="0">
            <a:latin typeface="+mn-lt"/>
          </a:endParaRPr>
        </a:p>
      </dgm:t>
    </dgm:pt>
    <dgm:pt modelId="{CE6583FF-9F75-4361-AD0A-4C821F66A4DE}" type="parTrans" cxnId="{E8C36723-42A1-41AF-817C-F3EBEECDEBD9}">
      <dgm:prSet/>
      <dgm:spPr/>
      <dgm:t>
        <a:bodyPr/>
        <a:lstStyle/>
        <a:p>
          <a:endParaRPr lang="it-IT"/>
        </a:p>
      </dgm:t>
    </dgm:pt>
    <dgm:pt modelId="{9638DED4-D788-4215-B51D-8BF02AA5C470}" type="sibTrans" cxnId="{E8C36723-42A1-41AF-817C-F3EBEECDEBD9}">
      <dgm:prSet/>
      <dgm:spPr/>
      <dgm:t>
        <a:bodyPr/>
        <a:lstStyle/>
        <a:p>
          <a:endParaRPr lang="it-IT"/>
        </a:p>
      </dgm:t>
    </dgm:pt>
    <dgm:pt modelId="{0BE35756-2D00-4F4C-8782-4042D23494AD}">
      <dgm:prSet phldrT="[Testo]" custT="1"/>
      <dgm:spPr/>
      <dgm:t>
        <a:bodyPr/>
        <a:lstStyle/>
        <a:p>
          <a:r>
            <a:rPr lang="it-IT" sz="1400" b="1" dirty="0" smtClean="0">
              <a:latin typeface="+mn-lt"/>
            </a:rPr>
            <a:t>FRANCIA</a:t>
          </a:r>
          <a:endParaRPr lang="it-IT" sz="1400" b="1" dirty="0">
            <a:latin typeface="+mn-lt"/>
          </a:endParaRPr>
        </a:p>
      </dgm:t>
    </dgm:pt>
    <dgm:pt modelId="{CF867D56-DAA5-4D63-B7E5-8A8AADBABBCA}" type="parTrans" cxnId="{5216D9C9-E41E-4155-82E8-9CC58F0CAEDD}">
      <dgm:prSet/>
      <dgm:spPr/>
      <dgm:t>
        <a:bodyPr/>
        <a:lstStyle/>
        <a:p>
          <a:endParaRPr lang="it-IT"/>
        </a:p>
      </dgm:t>
    </dgm:pt>
    <dgm:pt modelId="{126E957C-8488-411C-83A7-5834468F9420}" type="sibTrans" cxnId="{5216D9C9-E41E-4155-82E8-9CC58F0CAEDD}">
      <dgm:prSet/>
      <dgm:spPr/>
      <dgm:t>
        <a:bodyPr/>
        <a:lstStyle/>
        <a:p>
          <a:endParaRPr lang="it-IT"/>
        </a:p>
      </dgm:t>
    </dgm:pt>
    <dgm:pt modelId="{8AF61A07-57C2-4CBB-87AA-615F19BB5FDD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Alloggio in appartamenti condivisi</a:t>
          </a:r>
          <a:endParaRPr lang="it-IT" sz="1400" u="sng" dirty="0" smtClean="0">
            <a:latin typeface="+mn-lt"/>
          </a:endParaRPr>
        </a:p>
      </dgm:t>
    </dgm:pt>
    <dgm:pt modelId="{0956FDDE-61FE-4155-911B-AC8F10725FCF}" type="parTrans" cxnId="{7A9D4671-2630-48D1-992A-1AA0BA6BF23D}">
      <dgm:prSet/>
      <dgm:spPr/>
      <dgm:t>
        <a:bodyPr/>
        <a:lstStyle/>
        <a:p>
          <a:endParaRPr lang="it-IT"/>
        </a:p>
      </dgm:t>
    </dgm:pt>
    <dgm:pt modelId="{CE6190B8-33C9-49ED-8009-931CDC3BFCE8}" type="sibTrans" cxnId="{7A9D4671-2630-48D1-992A-1AA0BA6BF23D}">
      <dgm:prSet/>
      <dgm:spPr/>
      <dgm:t>
        <a:bodyPr/>
        <a:lstStyle/>
        <a:p>
          <a:endParaRPr lang="it-IT"/>
        </a:p>
      </dgm:t>
    </dgm:pt>
    <dgm:pt modelId="{79C85B30-90F2-4A4A-83C2-07C7D1C21063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Alloggio in appartamenti condivisi</a:t>
          </a:r>
          <a:endParaRPr lang="it-IT" sz="1400" dirty="0">
            <a:latin typeface="+mn-lt"/>
          </a:endParaRPr>
        </a:p>
      </dgm:t>
    </dgm:pt>
    <dgm:pt modelId="{E4F18F58-E8E4-41C3-A71F-DC6C14CE46C0}" type="parTrans" cxnId="{C8CA7EE7-45D3-41CB-B591-8A97FCE54C5E}">
      <dgm:prSet/>
      <dgm:spPr/>
      <dgm:t>
        <a:bodyPr/>
        <a:lstStyle/>
        <a:p>
          <a:endParaRPr lang="it-IT"/>
        </a:p>
      </dgm:t>
    </dgm:pt>
    <dgm:pt modelId="{7F91BFF7-6071-42D4-BBD0-29148878F1E3}" type="sibTrans" cxnId="{C8CA7EE7-45D3-41CB-B591-8A97FCE54C5E}">
      <dgm:prSet/>
      <dgm:spPr/>
      <dgm:t>
        <a:bodyPr/>
        <a:lstStyle/>
        <a:p>
          <a:endParaRPr lang="it-IT"/>
        </a:p>
      </dgm:t>
    </dgm:pt>
    <dgm:pt modelId="{31FFCA9C-B1A0-4251-B0E2-A09CCA127B78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Alloggio in appartamenti condivisi/famiglia </a:t>
          </a:r>
          <a:endParaRPr lang="it-IT" sz="1400" dirty="0">
            <a:latin typeface="+mn-lt"/>
          </a:endParaRPr>
        </a:p>
      </dgm:t>
    </dgm:pt>
    <dgm:pt modelId="{5F503BE7-FF57-4BF9-8AB3-00037532FBAF}" type="parTrans" cxnId="{3D327B49-5487-4540-941D-003CC696EAF8}">
      <dgm:prSet/>
      <dgm:spPr/>
      <dgm:t>
        <a:bodyPr/>
        <a:lstStyle/>
        <a:p>
          <a:endParaRPr lang="it-IT"/>
        </a:p>
      </dgm:t>
    </dgm:pt>
    <dgm:pt modelId="{D7C17E7F-4853-4D3F-8749-F69282360A28}" type="sibTrans" cxnId="{3D327B49-5487-4540-941D-003CC696EAF8}">
      <dgm:prSet/>
      <dgm:spPr/>
      <dgm:t>
        <a:bodyPr/>
        <a:lstStyle/>
        <a:p>
          <a:endParaRPr lang="it-IT"/>
        </a:p>
      </dgm:t>
    </dgm:pt>
    <dgm:pt modelId="{BC6B3B2D-14DE-4466-B018-C1180698C7A6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Pocket </a:t>
          </a:r>
          <a:r>
            <a:rPr lang="it-IT" sz="1400" dirty="0" err="1" smtClean="0">
              <a:latin typeface="+mn-lt"/>
            </a:rPr>
            <a:t>money</a:t>
          </a:r>
          <a:r>
            <a:rPr lang="it-IT" sz="1400" dirty="0" smtClean="0">
              <a:latin typeface="+mn-lt"/>
            </a:rPr>
            <a:t>: 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250 € per studente – 500 € per ciascuno dei 2 accompagnatori </a:t>
          </a:r>
          <a:endParaRPr lang="it-IT" sz="1400" u="sng" dirty="0" smtClean="0">
            <a:solidFill>
              <a:schemeClr val="tx1"/>
            </a:solidFill>
            <a:latin typeface="+mn-lt"/>
          </a:endParaRPr>
        </a:p>
      </dgm:t>
    </dgm:pt>
    <dgm:pt modelId="{4724D7B4-E4DA-4832-8BE6-CB1D0D410E6D}" type="parTrans" cxnId="{64155220-CA8D-4951-AF5E-47B44012E4FA}">
      <dgm:prSet/>
      <dgm:spPr/>
      <dgm:t>
        <a:bodyPr/>
        <a:lstStyle/>
        <a:p>
          <a:endParaRPr lang="it-IT"/>
        </a:p>
      </dgm:t>
    </dgm:pt>
    <dgm:pt modelId="{EE1103F7-F50E-489E-8D0B-FCE6F2C7FCBC}" type="sibTrans" cxnId="{64155220-CA8D-4951-AF5E-47B44012E4FA}">
      <dgm:prSet/>
      <dgm:spPr/>
      <dgm:t>
        <a:bodyPr/>
        <a:lstStyle/>
        <a:p>
          <a:endParaRPr lang="it-IT"/>
        </a:p>
      </dgm:t>
    </dgm:pt>
    <dgm:pt modelId="{AF8E02FA-B9C6-4C9D-91A5-EA9FEF44E38F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Pocket </a:t>
          </a:r>
          <a:r>
            <a:rPr lang="it-IT" sz="1400" dirty="0" err="1" smtClean="0">
              <a:latin typeface="+mn-lt"/>
            </a:rPr>
            <a:t>money</a:t>
          </a:r>
          <a:r>
            <a:rPr lang="it-IT" sz="1400" dirty="0" smtClean="0">
              <a:latin typeface="+mn-lt"/>
            </a:rPr>
            <a:t>: 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250 € per studente – 500 </a:t>
          </a:r>
          <a:r>
            <a:rPr lang="it-IT" sz="1400" dirty="0" smtClean="0">
              <a:latin typeface="+mn-lt"/>
            </a:rPr>
            <a:t>€ per ciascuno dei 2 accompagnatori </a:t>
          </a:r>
          <a:endParaRPr lang="it-IT" sz="1400" dirty="0">
            <a:latin typeface="+mn-lt"/>
          </a:endParaRPr>
        </a:p>
      </dgm:t>
    </dgm:pt>
    <dgm:pt modelId="{79E628F3-4DB8-4293-A33B-A66A8DD980C2}" type="parTrans" cxnId="{0F498A68-6FA6-406F-9E79-6F5B52DCB4A6}">
      <dgm:prSet/>
      <dgm:spPr/>
      <dgm:t>
        <a:bodyPr/>
        <a:lstStyle/>
        <a:p>
          <a:endParaRPr lang="it-IT"/>
        </a:p>
      </dgm:t>
    </dgm:pt>
    <dgm:pt modelId="{43EAB72D-33D7-489E-998D-2864F3D3F03E}" type="sibTrans" cxnId="{0F498A68-6FA6-406F-9E79-6F5B52DCB4A6}">
      <dgm:prSet/>
      <dgm:spPr/>
      <dgm:t>
        <a:bodyPr/>
        <a:lstStyle/>
        <a:p>
          <a:endParaRPr lang="it-IT"/>
        </a:p>
      </dgm:t>
    </dgm:pt>
    <dgm:pt modelId="{3A26B48C-4CC3-4EDE-BC53-E9A796C64A05}">
      <dgm:prSet custT="1"/>
      <dgm:spPr/>
      <dgm:t>
        <a:bodyPr/>
        <a:lstStyle/>
        <a:p>
          <a:r>
            <a:rPr lang="it-IT" sz="1400" dirty="0" smtClean="0">
              <a:latin typeface="+mn-lt"/>
            </a:rPr>
            <a:t>Pocket </a:t>
          </a:r>
          <a:r>
            <a:rPr lang="it-IT" sz="1400" dirty="0" err="1" smtClean="0">
              <a:latin typeface="+mn-lt"/>
            </a:rPr>
            <a:t>money</a:t>
          </a:r>
          <a:r>
            <a:rPr lang="it-IT" sz="1400" dirty="0" smtClean="0">
              <a:latin typeface="+mn-lt"/>
            </a:rPr>
            <a:t>: </a:t>
          </a:r>
          <a:r>
            <a:rPr lang="it-IT" sz="1400" dirty="0" smtClean="0">
              <a:solidFill>
                <a:schemeClr val="tx1"/>
              </a:solidFill>
              <a:latin typeface="+mn-lt"/>
            </a:rPr>
            <a:t>250 € per studente – 500 € per ciascuno dei 2 accompagnatori </a:t>
          </a:r>
          <a:endParaRPr lang="it-IT" sz="1400" dirty="0">
            <a:solidFill>
              <a:schemeClr val="tx1"/>
            </a:solidFill>
            <a:latin typeface="+mn-lt"/>
          </a:endParaRPr>
        </a:p>
      </dgm:t>
    </dgm:pt>
    <dgm:pt modelId="{2D7B7DB0-7030-4293-98BE-8874AE540AA9}" type="parTrans" cxnId="{66270803-7FA5-44C4-8120-93DA385B1FF9}">
      <dgm:prSet/>
      <dgm:spPr/>
      <dgm:t>
        <a:bodyPr/>
        <a:lstStyle/>
        <a:p>
          <a:endParaRPr lang="it-IT"/>
        </a:p>
      </dgm:t>
    </dgm:pt>
    <dgm:pt modelId="{46413674-2508-4C81-9050-206A3DE16A87}" type="sibTrans" cxnId="{66270803-7FA5-44C4-8120-93DA385B1FF9}">
      <dgm:prSet/>
      <dgm:spPr/>
      <dgm:t>
        <a:bodyPr/>
        <a:lstStyle/>
        <a:p>
          <a:endParaRPr lang="it-IT"/>
        </a:p>
      </dgm:t>
    </dgm:pt>
    <dgm:pt modelId="{8FD3CA7C-CB5E-4A25-99F2-700469467266}" type="pres">
      <dgm:prSet presAssocID="{1379470B-E818-4665-83C7-66F6B2304C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8A9F257-C43A-4E42-8ADC-8F7EB1FC7BB7}" type="pres">
      <dgm:prSet presAssocID="{8724A36E-86A5-4783-A146-5D62820EF70A}" presName="parentLin" presStyleCnt="0"/>
      <dgm:spPr/>
    </dgm:pt>
    <dgm:pt modelId="{14C0D176-424F-4429-B0E6-6762FAAED662}" type="pres">
      <dgm:prSet presAssocID="{8724A36E-86A5-4783-A146-5D62820EF70A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955CD1AF-E7A9-43DE-9365-BBCA7F022126}" type="pres">
      <dgm:prSet presAssocID="{8724A36E-86A5-4783-A146-5D62820EF70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6A9358-873C-431F-9E2B-047B33B0A6BA}" type="pres">
      <dgm:prSet presAssocID="{8724A36E-86A5-4783-A146-5D62820EF70A}" presName="negativeSpace" presStyleCnt="0"/>
      <dgm:spPr/>
    </dgm:pt>
    <dgm:pt modelId="{22B5B7A2-91EE-44F6-9C67-44FB17971C68}" type="pres">
      <dgm:prSet presAssocID="{8724A36E-86A5-4783-A146-5D62820EF70A}" presName="childText" presStyleLbl="conFgAcc1" presStyleIdx="0" presStyleCnt="3" custLinFactNeighborX="-474" custLinFactNeighborY="-626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D3E4A9-8A04-4626-AB6E-0ED52BF37122}" type="pres">
      <dgm:prSet presAssocID="{F9EF8B10-6D4F-4560-931A-4EA6BBB2D979}" presName="spaceBetweenRectangles" presStyleCnt="0"/>
      <dgm:spPr/>
    </dgm:pt>
    <dgm:pt modelId="{36575554-66FE-490A-A3BB-15050A9175B8}" type="pres">
      <dgm:prSet presAssocID="{04397D09-8650-4957-9363-EA53532A7D9B}" presName="parentLin" presStyleCnt="0"/>
      <dgm:spPr/>
    </dgm:pt>
    <dgm:pt modelId="{637229C4-9BA7-4754-A6D8-AC0F1A14E825}" type="pres">
      <dgm:prSet presAssocID="{04397D09-8650-4957-9363-EA53532A7D9B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1D444E2-7B0B-40D8-AE47-5F1A1934E245}" type="pres">
      <dgm:prSet presAssocID="{04397D09-8650-4957-9363-EA53532A7D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3C2223-6396-449E-A8AF-012D4DE11A73}" type="pres">
      <dgm:prSet presAssocID="{04397D09-8650-4957-9363-EA53532A7D9B}" presName="negativeSpace" presStyleCnt="0"/>
      <dgm:spPr/>
    </dgm:pt>
    <dgm:pt modelId="{65F93975-2B16-4909-B40C-C876322E06B7}" type="pres">
      <dgm:prSet presAssocID="{04397D09-8650-4957-9363-EA53532A7D9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60B866-C0D4-4DDF-B826-47F8E022AD53}" type="pres">
      <dgm:prSet presAssocID="{9638DED4-D788-4215-B51D-8BF02AA5C470}" presName="spaceBetweenRectangles" presStyleCnt="0"/>
      <dgm:spPr/>
    </dgm:pt>
    <dgm:pt modelId="{A7CC53A1-B057-44B8-B029-99FBD7741C98}" type="pres">
      <dgm:prSet presAssocID="{0BE35756-2D00-4F4C-8782-4042D23494AD}" presName="parentLin" presStyleCnt="0"/>
      <dgm:spPr/>
    </dgm:pt>
    <dgm:pt modelId="{2A9CFF2A-0DD7-44F0-A3FF-466C55F2C43C}" type="pres">
      <dgm:prSet presAssocID="{0BE35756-2D00-4F4C-8782-4042D23494A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883718FC-E5B9-436E-B7FB-45F4A6574AE9}" type="pres">
      <dgm:prSet presAssocID="{0BE35756-2D00-4F4C-8782-4042D23494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630239-7AF8-40FF-BEB5-7C75C6309732}" type="pres">
      <dgm:prSet presAssocID="{0BE35756-2D00-4F4C-8782-4042D23494AD}" presName="negativeSpace" presStyleCnt="0"/>
      <dgm:spPr/>
    </dgm:pt>
    <dgm:pt modelId="{8E92BF2A-59FD-4204-AE8D-349B1B877A99}" type="pres">
      <dgm:prSet presAssocID="{0BE35756-2D00-4F4C-8782-4042D23494AD}" presName="childText" presStyleLbl="conFgAcc1" presStyleIdx="2" presStyleCnt="3" custLinFactNeighborX="-12321" custLinFactNeighborY="-201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780D0D1-98B1-4EFC-A6F3-41BFF860F1BF}" type="presOf" srcId="{8724A36E-86A5-4783-A146-5D62820EF70A}" destId="{955CD1AF-E7A9-43DE-9365-BBCA7F022126}" srcOrd="1" destOrd="0" presId="urn:microsoft.com/office/officeart/2005/8/layout/list1"/>
    <dgm:cxn modelId="{64155220-CA8D-4951-AF5E-47B44012E4FA}" srcId="{8724A36E-86A5-4783-A146-5D62820EF70A}" destId="{BC6B3B2D-14DE-4466-B018-C1180698C7A6}" srcOrd="1" destOrd="0" parTransId="{4724D7B4-E4DA-4832-8BE6-CB1D0D410E6D}" sibTransId="{EE1103F7-F50E-489E-8D0B-FCE6F2C7FCBC}"/>
    <dgm:cxn modelId="{3D327B49-5487-4540-941D-003CC696EAF8}" srcId="{0BE35756-2D00-4F4C-8782-4042D23494AD}" destId="{31FFCA9C-B1A0-4251-B0E2-A09CCA127B78}" srcOrd="0" destOrd="0" parTransId="{5F503BE7-FF57-4BF9-8AB3-00037532FBAF}" sibTransId="{D7C17E7F-4853-4D3F-8749-F69282360A28}"/>
    <dgm:cxn modelId="{53B95CCC-F1A9-40AA-8659-47E1525BEA6F}" type="presOf" srcId="{1379470B-E818-4665-83C7-66F6B2304CE8}" destId="{8FD3CA7C-CB5E-4A25-99F2-700469467266}" srcOrd="0" destOrd="0" presId="urn:microsoft.com/office/officeart/2005/8/layout/list1"/>
    <dgm:cxn modelId="{CF88A9EE-F6C6-4A6E-B0BF-A1533F45A1E2}" type="presOf" srcId="{0BE35756-2D00-4F4C-8782-4042D23494AD}" destId="{2A9CFF2A-0DD7-44F0-A3FF-466C55F2C43C}" srcOrd="0" destOrd="0" presId="urn:microsoft.com/office/officeart/2005/8/layout/list1"/>
    <dgm:cxn modelId="{E8C36723-42A1-41AF-817C-F3EBEECDEBD9}" srcId="{1379470B-E818-4665-83C7-66F6B2304CE8}" destId="{04397D09-8650-4957-9363-EA53532A7D9B}" srcOrd="1" destOrd="0" parTransId="{CE6583FF-9F75-4361-AD0A-4C821F66A4DE}" sibTransId="{9638DED4-D788-4215-B51D-8BF02AA5C470}"/>
    <dgm:cxn modelId="{16235D8A-4733-40D2-AB23-60354295600C}" type="presOf" srcId="{8AF61A07-57C2-4CBB-87AA-615F19BB5FDD}" destId="{22B5B7A2-91EE-44F6-9C67-44FB17971C68}" srcOrd="0" destOrd="0" presId="urn:microsoft.com/office/officeart/2005/8/layout/list1"/>
    <dgm:cxn modelId="{E464E49F-5448-45B5-8F4F-4F0ED01A4388}" type="presOf" srcId="{8724A36E-86A5-4783-A146-5D62820EF70A}" destId="{14C0D176-424F-4429-B0E6-6762FAAED662}" srcOrd="0" destOrd="0" presId="urn:microsoft.com/office/officeart/2005/8/layout/list1"/>
    <dgm:cxn modelId="{D56A88F3-466D-4562-9B76-6DAE5941E09A}" type="presOf" srcId="{AF8E02FA-B9C6-4C9D-91A5-EA9FEF44E38F}" destId="{65F93975-2B16-4909-B40C-C876322E06B7}" srcOrd="0" destOrd="1" presId="urn:microsoft.com/office/officeart/2005/8/layout/list1"/>
    <dgm:cxn modelId="{8090C75C-C32F-43AB-A49F-C0A38D3F4637}" type="presOf" srcId="{04397D09-8650-4957-9363-EA53532A7D9B}" destId="{637229C4-9BA7-4754-A6D8-AC0F1A14E825}" srcOrd="0" destOrd="0" presId="urn:microsoft.com/office/officeart/2005/8/layout/list1"/>
    <dgm:cxn modelId="{482FF5A8-B1FA-48EE-B8B3-6F0875C149E2}" type="presOf" srcId="{79C85B30-90F2-4A4A-83C2-07C7D1C21063}" destId="{65F93975-2B16-4909-B40C-C876322E06B7}" srcOrd="0" destOrd="0" presId="urn:microsoft.com/office/officeart/2005/8/layout/list1"/>
    <dgm:cxn modelId="{14BB6217-7ABD-4DEE-89D6-E0A423B8B221}" type="presOf" srcId="{0BE35756-2D00-4F4C-8782-4042D23494AD}" destId="{883718FC-E5B9-436E-B7FB-45F4A6574AE9}" srcOrd="1" destOrd="0" presId="urn:microsoft.com/office/officeart/2005/8/layout/list1"/>
    <dgm:cxn modelId="{E9F2A130-075C-498C-9C9C-BA1645829873}" type="presOf" srcId="{3A26B48C-4CC3-4EDE-BC53-E9A796C64A05}" destId="{8E92BF2A-59FD-4204-AE8D-349B1B877A99}" srcOrd="0" destOrd="1" presId="urn:microsoft.com/office/officeart/2005/8/layout/list1"/>
    <dgm:cxn modelId="{D7CCA6CD-D5C3-4DAD-9C3D-DFF8E660E73B}" type="presOf" srcId="{31FFCA9C-B1A0-4251-B0E2-A09CCA127B78}" destId="{8E92BF2A-59FD-4204-AE8D-349B1B877A99}" srcOrd="0" destOrd="0" presId="urn:microsoft.com/office/officeart/2005/8/layout/list1"/>
    <dgm:cxn modelId="{0F498A68-6FA6-406F-9E79-6F5B52DCB4A6}" srcId="{04397D09-8650-4957-9363-EA53532A7D9B}" destId="{AF8E02FA-B9C6-4C9D-91A5-EA9FEF44E38F}" srcOrd="1" destOrd="0" parTransId="{79E628F3-4DB8-4293-A33B-A66A8DD980C2}" sibTransId="{43EAB72D-33D7-489E-998D-2864F3D3F03E}"/>
    <dgm:cxn modelId="{015151F6-C964-4987-A5C0-FDF79B0C9167}" type="presOf" srcId="{04397D09-8650-4957-9363-EA53532A7D9B}" destId="{11D444E2-7B0B-40D8-AE47-5F1A1934E245}" srcOrd="1" destOrd="0" presId="urn:microsoft.com/office/officeart/2005/8/layout/list1"/>
    <dgm:cxn modelId="{7A9D4671-2630-48D1-992A-1AA0BA6BF23D}" srcId="{8724A36E-86A5-4783-A146-5D62820EF70A}" destId="{8AF61A07-57C2-4CBB-87AA-615F19BB5FDD}" srcOrd="0" destOrd="0" parTransId="{0956FDDE-61FE-4155-911B-AC8F10725FCF}" sibTransId="{CE6190B8-33C9-49ED-8009-931CDC3BFCE8}"/>
    <dgm:cxn modelId="{69518D17-F3DC-40AB-9C7D-D4EC922AE4D5}" srcId="{1379470B-E818-4665-83C7-66F6B2304CE8}" destId="{8724A36E-86A5-4783-A146-5D62820EF70A}" srcOrd="0" destOrd="0" parTransId="{91414F47-CAF9-4673-AE13-850770AA5F37}" sibTransId="{F9EF8B10-6D4F-4560-931A-4EA6BBB2D979}"/>
    <dgm:cxn modelId="{66270803-7FA5-44C4-8120-93DA385B1FF9}" srcId="{0BE35756-2D00-4F4C-8782-4042D23494AD}" destId="{3A26B48C-4CC3-4EDE-BC53-E9A796C64A05}" srcOrd="1" destOrd="0" parTransId="{2D7B7DB0-7030-4293-98BE-8874AE540AA9}" sibTransId="{46413674-2508-4C81-9050-206A3DE16A87}"/>
    <dgm:cxn modelId="{C8CA7EE7-45D3-41CB-B591-8A97FCE54C5E}" srcId="{04397D09-8650-4957-9363-EA53532A7D9B}" destId="{79C85B30-90F2-4A4A-83C2-07C7D1C21063}" srcOrd="0" destOrd="0" parTransId="{E4F18F58-E8E4-41C3-A71F-DC6C14CE46C0}" sibTransId="{7F91BFF7-6071-42D4-BBD0-29148878F1E3}"/>
    <dgm:cxn modelId="{5216D9C9-E41E-4155-82E8-9CC58F0CAEDD}" srcId="{1379470B-E818-4665-83C7-66F6B2304CE8}" destId="{0BE35756-2D00-4F4C-8782-4042D23494AD}" srcOrd="2" destOrd="0" parTransId="{CF867D56-DAA5-4D63-B7E5-8A8AADBABBCA}" sibTransId="{126E957C-8488-411C-83A7-5834468F9420}"/>
    <dgm:cxn modelId="{EB8F9E1C-5AF9-4E06-B44A-C390EA68701A}" type="presOf" srcId="{BC6B3B2D-14DE-4466-B018-C1180698C7A6}" destId="{22B5B7A2-91EE-44F6-9C67-44FB17971C68}" srcOrd="0" destOrd="1" presId="urn:microsoft.com/office/officeart/2005/8/layout/list1"/>
    <dgm:cxn modelId="{3CFDEF57-1F7A-4967-AEC0-06D7E0218EA3}" type="presParOf" srcId="{8FD3CA7C-CB5E-4A25-99F2-700469467266}" destId="{E8A9F257-C43A-4E42-8ADC-8F7EB1FC7BB7}" srcOrd="0" destOrd="0" presId="urn:microsoft.com/office/officeart/2005/8/layout/list1"/>
    <dgm:cxn modelId="{F36D175A-535E-497B-9ECA-FC1291A09359}" type="presParOf" srcId="{E8A9F257-C43A-4E42-8ADC-8F7EB1FC7BB7}" destId="{14C0D176-424F-4429-B0E6-6762FAAED662}" srcOrd="0" destOrd="0" presId="urn:microsoft.com/office/officeart/2005/8/layout/list1"/>
    <dgm:cxn modelId="{CDBCB8B0-3909-4AA6-91C0-53832B4F16C6}" type="presParOf" srcId="{E8A9F257-C43A-4E42-8ADC-8F7EB1FC7BB7}" destId="{955CD1AF-E7A9-43DE-9365-BBCA7F022126}" srcOrd="1" destOrd="0" presId="urn:microsoft.com/office/officeart/2005/8/layout/list1"/>
    <dgm:cxn modelId="{4DFF2EB8-2FE1-4CA5-BD92-19266827D134}" type="presParOf" srcId="{8FD3CA7C-CB5E-4A25-99F2-700469467266}" destId="{EB6A9358-873C-431F-9E2B-047B33B0A6BA}" srcOrd="1" destOrd="0" presId="urn:microsoft.com/office/officeart/2005/8/layout/list1"/>
    <dgm:cxn modelId="{E9A8882B-26E9-496F-B9E6-A70B8ADFC7DA}" type="presParOf" srcId="{8FD3CA7C-CB5E-4A25-99F2-700469467266}" destId="{22B5B7A2-91EE-44F6-9C67-44FB17971C68}" srcOrd="2" destOrd="0" presId="urn:microsoft.com/office/officeart/2005/8/layout/list1"/>
    <dgm:cxn modelId="{A93A696F-ABE2-49C4-BB89-4EA85C48FCFD}" type="presParOf" srcId="{8FD3CA7C-CB5E-4A25-99F2-700469467266}" destId="{8AD3E4A9-8A04-4626-AB6E-0ED52BF37122}" srcOrd="3" destOrd="0" presId="urn:microsoft.com/office/officeart/2005/8/layout/list1"/>
    <dgm:cxn modelId="{87110A31-0F44-4993-B679-48D3B9A04EE7}" type="presParOf" srcId="{8FD3CA7C-CB5E-4A25-99F2-700469467266}" destId="{36575554-66FE-490A-A3BB-15050A9175B8}" srcOrd="4" destOrd="0" presId="urn:microsoft.com/office/officeart/2005/8/layout/list1"/>
    <dgm:cxn modelId="{901E8C53-4634-48E7-A6CE-1AB2E0BEBC6A}" type="presParOf" srcId="{36575554-66FE-490A-A3BB-15050A9175B8}" destId="{637229C4-9BA7-4754-A6D8-AC0F1A14E825}" srcOrd="0" destOrd="0" presId="urn:microsoft.com/office/officeart/2005/8/layout/list1"/>
    <dgm:cxn modelId="{7E484AE5-A467-4491-B8B9-70E6AA0D6E3B}" type="presParOf" srcId="{36575554-66FE-490A-A3BB-15050A9175B8}" destId="{11D444E2-7B0B-40D8-AE47-5F1A1934E245}" srcOrd="1" destOrd="0" presId="urn:microsoft.com/office/officeart/2005/8/layout/list1"/>
    <dgm:cxn modelId="{246CDCB5-B265-4AA0-8F0E-FCAFD22F1493}" type="presParOf" srcId="{8FD3CA7C-CB5E-4A25-99F2-700469467266}" destId="{B53C2223-6396-449E-A8AF-012D4DE11A73}" srcOrd="5" destOrd="0" presId="urn:microsoft.com/office/officeart/2005/8/layout/list1"/>
    <dgm:cxn modelId="{17C71813-9A29-4E16-86EA-F9F524910340}" type="presParOf" srcId="{8FD3CA7C-CB5E-4A25-99F2-700469467266}" destId="{65F93975-2B16-4909-B40C-C876322E06B7}" srcOrd="6" destOrd="0" presId="urn:microsoft.com/office/officeart/2005/8/layout/list1"/>
    <dgm:cxn modelId="{8615174D-7EC3-4C36-8D14-F2FA45C69B39}" type="presParOf" srcId="{8FD3CA7C-CB5E-4A25-99F2-700469467266}" destId="{7B60B866-C0D4-4DDF-B826-47F8E022AD53}" srcOrd="7" destOrd="0" presId="urn:microsoft.com/office/officeart/2005/8/layout/list1"/>
    <dgm:cxn modelId="{472F8F71-D5D2-42D1-A8E3-6FD06F8191F8}" type="presParOf" srcId="{8FD3CA7C-CB5E-4A25-99F2-700469467266}" destId="{A7CC53A1-B057-44B8-B029-99FBD7741C98}" srcOrd="8" destOrd="0" presId="urn:microsoft.com/office/officeart/2005/8/layout/list1"/>
    <dgm:cxn modelId="{7109F549-8F81-4238-8E13-12F86B621702}" type="presParOf" srcId="{A7CC53A1-B057-44B8-B029-99FBD7741C98}" destId="{2A9CFF2A-0DD7-44F0-A3FF-466C55F2C43C}" srcOrd="0" destOrd="0" presId="urn:microsoft.com/office/officeart/2005/8/layout/list1"/>
    <dgm:cxn modelId="{896B44C9-32CB-41E5-85C5-F3826EC19599}" type="presParOf" srcId="{A7CC53A1-B057-44B8-B029-99FBD7741C98}" destId="{883718FC-E5B9-436E-B7FB-45F4A6574AE9}" srcOrd="1" destOrd="0" presId="urn:microsoft.com/office/officeart/2005/8/layout/list1"/>
    <dgm:cxn modelId="{8DDDE034-D2D3-4477-A5D0-E157A13878B4}" type="presParOf" srcId="{8FD3CA7C-CB5E-4A25-99F2-700469467266}" destId="{13630239-7AF8-40FF-BEB5-7C75C6309732}" srcOrd="9" destOrd="0" presId="urn:microsoft.com/office/officeart/2005/8/layout/list1"/>
    <dgm:cxn modelId="{810BCFC6-3518-44BF-A650-999A0165A5C9}" type="presParOf" srcId="{8FD3CA7C-CB5E-4A25-99F2-700469467266}" destId="{8E92BF2A-59FD-4204-AE8D-349B1B877A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26F2491-14DE-426E-B488-D07D9EBF9DD9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9E5B177A-877A-4467-B063-00FAA2861737}" type="presOf" srcId="{DE8F74AF-46BE-4067-83A2-A8DD8E7A585C}" destId="{C26F2491-14DE-426E-B488-D07D9EBF9DD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79470B-E818-4665-83C7-66F6B2304C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FD3CA7C-CB5E-4A25-99F2-700469467266}" type="pres">
      <dgm:prSet presAssocID="{1379470B-E818-4665-83C7-66F6B2304C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53B95CCC-F1A9-40AA-8659-47E1525BEA6F}" type="presOf" srcId="{1379470B-E818-4665-83C7-66F6B2304CE8}" destId="{8FD3CA7C-CB5E-4A25-99F2-700469467266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6C158C-6C5E-4906-BAC1-36EAD123AC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FDF14E5-9623-4351-BC79-F66E33033316}">
      <dgm:prSet phldrT="[Testo]" custT="1"/>
      <dgm:spPr/>
      <dgm:t>
        <a:bodyPr/>
        <a:lstStyle/>
        <a:p>
          <a:r>
            <a:rPr lang="it-IT" sz="1600" b="1" dirty="0" smtClean="0"/>
            <a:t>ORGANIZZAZIONE</a:t>
          </a:r>
          <a:endParaRPr lang="it-IT" sz="1600" b="1" dirty="0"/>
        </a:p>
      </dgm:t>
    </dgm:pt>
    <dgm:pt modelId="{32D33F97-8E4B-4FCB-B875-A9D9573B5185}" type="parTrans" cxnId="{9E963AB4-4D2D-40B0-88D6-317144E9A1D0}">
      <dgm:prSet/>
      <dgm:spPr/>
      <dgm:t>
        <a:bodyPr/>
        <a:lstStyle/>
        <a:p>
          <a:endParaRPr lang="it-IT"/>
        </a:p>
      </dgm:t>
    </dgm:pt>
    <dgm:pt modelId="{613EA1CE-3AAA-40EC-8614-423A8A714175}" type="sibTrans" cxnId="{9E963AB4-4D2D-40B0-88D6-317144E9A1D0}">
      <dgm:prSet/>
      <dgm:spPr/>
      <dgm:t>
        <a:bodyPr/>
        <a:lstStyle/>
        <a:p>
          <a:endParaRPr lang="it-IT"/>
        </a:p>
      </dgm:t>
    </dgm:pt>
    <dgm:pt modelId="{48CAB683-F346-4B5C-BC7D-0B9B31E8B374}">
      <dgm:prSet phldrT="[Testo]" custT="1"/>
      <dgm:spPr/>
      <dgm:t>
        <a:bodyPr/>
        <a:lstStyle/>
        <a:p>
          <a:r>
            <a:rPr lang="it-IT" sz="1600" b="1" dirty="0" smtClean="0"/>
            <a:t>IL RUOLO </a:t>
          </a:r>
          <a:endParaRPr lang="it-IT" sz="1600" b="1" dirty="0"/>
        </a:p>
      </dgm:t>
    </dgm:pt>
    <dgm:pt modelId="{B64843BA-A579-412D-9C0D-9A0C7E046A2C}" type="parTrans" cxnId="{39D5540C-022B-453A-9D58-BB0608F7300E}">
      <dgm:prSet/>
      <dgm:spPr/>
      <dgm:t>
        <a:bodyPr/>
        <a:lstStyle/>
        <a:p>
          <a:endParaRPr lang="it-IT"/>
        </a:p>
      </dgm:t>
    </dgm:pt>
    <dgm:pt modelId="{9DC25000-2C73-4E80-85B7-6EDCB0EB34FF}" type="sibTrans" cxnId="{39D5540C-022B-453A-9D58-BB0608F7300E}">
      <dgm:prSet/>
      <dgm:spPr/>
      <dgm:t>
        <a:bodyPr/>
        <a:lstStyle/>
        <a:p>
          <a:endParaRPr lang="it-IT"/>
        </a:p>
      </dgm:t>
    </dgm:pt>
    <dgm:pt modelId="{DFB1F9E0-590D-47BD-BECE-9BA77A975640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I docenti interessati potranno candidarsi per l’intero periodo (35 giorni) o, in alternativa, per metà periodo (17/18 giorni)</a:t>
          </a:r>
          <a:endParaRPr lang="it-IT" sz="1400" b="1" dirty="0">
            <a:solidFill>
              <a:schemeClr val="tx1"/>
            </a:solidFill>
          </a:endParaRPr>
        </a:p>
      </dgm:t>
    </dgm:pt>
    <dgm:pt modelId="{C2AB2C56-34AD-427E-87A1-3737A406CBAA}" type="parTrans" cxnId="{7FD1BA64-703A-4376-9963-36F81222CA96}">
      <dgm:prSet/>
      <dgm:spPr/>
      <dgm:t>
        <a:bodyPr/>
        <a:lstStyle/>
        <a:p>
          <a:endParaRPr lang="it-IT"/>
        </a:p>
      </dgm:t>
    </dgm:pt>
    <dgm:pt modelId="{785985A8-C3CF-4E9D-9C39-34FEDA085386}" type="sibTrans" cxnId="{7FD1BA64-703A-4376-9963-36F81222CA96}">
      <dgm:prSet/>
      <dgm:spPr/>
      <dgm:t>
        <a:bodyPr/>
        <a:lstStyle/>
        <a:p>
          <a:endParaRPr lang="it-IT"/>
        </a:p>
      </dgm:t>
    </dgm:pt>
    <dgm:pt modelId="{D2F12C5E-A106-4985-ACB3-7E922072875F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I docenti accompagnatori avranno a disposizione un alloggio (in famiglia o appartamento) indipendente da quello degli studenti.</a:t>
          </a:r>
          <a:endParaRPr lang="it-IT" sz="1400" dirty="0">
            <a:solidFill>
              <a:schemeClr val="tx1"/>
            </a:solidFill>
          </a:endParaRPr>
        </a:p>
      </dgm:t>
    </dgm:pt>
    <dgm:pt modelId="{263FBC91-A863-42EF-93B8-0A9E67041015}" type="parTrans" cxnId="{71157FBB-381B-40B9-AD5F-0FF0A9A0A108}">
      <dgm:prSet/>
      <dgm:spPr/>
      <dgm:t>
        <a:bodyPr/>
        <a:lstStyle/>
        <a:p>
          <a:endParaRPr lang="it-IT"/>
        </a:p>
      </dgm:t>
    </dgm:pt>
    <dgm:pt modelId="{7557F032-16DA-4CF8-9C14-E2A5A80E458B}" type="sibTrans" cxnId="{71157FBB-381B-40B9-AD5F-0FF0A9A0A108}">
      <dgm:prSet/>
      <dgm:spPr/>
      <dgm:t>
        <a:bodyPr/>
        <a:lstStyle/>
        <a:p>
          <a:endParaRPr lang="it-IT"/>
        </a:p>
      </dgm:t>
    </dgm:pt>
    <dgm:pt modelId="{449330C7-CE00-484A-996B-A03F332777F3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Essere punto di riferimento e di supporto per il gruppo e per ogni studente</a:t>
          </a:r>
          <a:endParaRPr lang="it-IT" sz="1400" dirty="0">
            <a:solidFill>
              <a:schemeClr val="tx1"/>
            </a:solidFill>
          </a:endParaRPr>
        </a:p>
      </dgm:t>
    </dgm:pt>
    <dgm:pt modelId="{B43B0EF7-D88E-4FBC-99E1-83877083768E}" type="parTrans" cxnId="{692896EC-182F-422F-880B-139DAC94A3EB}">
      <dgm:prSet/>
      <dgm:spPr/>
      <dgm:t>
        <a:bodyPr/>
        <a:lstStyle/>
        <a:p>
          <a:endParaRPr lang="it-IT"/>
        </a:p>
      </dgm:t>
    </dgm:pt>
    <dgm:pt modelId="{ED329A99-D957-4BE5-9399-386C3AE1BB92}" type="sibTrans" cxnId="{692896EC-182F-422F-880B-139DAC94A3EB}">
      <dgm:prSet/>
      <dgm:spPr/>
      <dgm:t>
        <a:bodyPr/>
        <a:lstStyle/>
        <a:p>
          <a:endParaRPr lang="it-IT"/>
        </a:p>
      </dgm:t>
    </dgm:pt>
    <dgm:pt modelId="{9B9AC2BD-40CC-42DD-9C9A-E9C964182EAD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Interfacciarsi con la Fondazione E35, fornendo resoconti e aggiornamenti sull’andamento dell’esperienza.</a:t>
          </a:r>
          <a:endParaRPr lang="it-IT" sz="1400" dirty="0">
            <a:solidFill>
              <a:schemeClr val="tx1"/>
            </a:solidFill>
          </a:endParaRPr>
        </a:p>
      </dgm:t>
    </dgm:pt>
    <dgm:pt modelId="{3592B2FC-B8DB-44DA-B72B-CE151A5B1EFF}" type="parTrans" cxnId="{6DA14443-0545-4F8D-8D01-F3FF52F3CBE7}">
      <dgm:prSet/>
      <dgm:spPr/>
      <dgm:t>
        <a:bodyPr/>
        <a:lstStyle/>
        <a:p>
          <a:endParaRPr lang="it-IT"/>
        </a:p>
      </dgm:t>
    </dgm:pt>
    <dgm:pt modelId="{E9351D94-3C32-4AEF-9291-6AF31FB27347}" type="sibTrans" cxnId="{6DA14443-0545-4F8D-8D01-F3FF52F3CBE7}">
      <dgm:prSet/>
      <dgm:spPr/>
      <dgm:t>
        <a:bodyPr/>
        <a:lstStyle/>
        <a:p>
          <a:endParaRPr lang="it-IT"/>
        </a:p>
      </dgm:t>
    </dgm:pt>
    <dgm:pt modelId="{CDD5212A-D75B-4A8F-852A-10E1CB6B28DC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Supportare gli studenti nei primi giorni di soggiorno: spronarli all’adattamento, alla curiosità e verificarne le condizioni di alloggio.</a:t>
          </a:r>
          <a:endParaRPr lang="it-IT" sz="1400" dirty="0">
            <a:solidFill>
              <a:schemeClr val="tx1"/>
            </a:solidFill>
          </a:endParaRPr>
        </a:p>
      </dgm:t>
    </dgm:pt>
    <dgm:pt modelId="{A3912F82-F35C-4667-A418-21DAA1A447D9}" type="parTrans" cxnId="{C596F775-5E13-4F07-8246-6B0A8865930E}">
      <dgm:prSet/>
      <dgm:spPr/>
      <dgm:t>
        <a:bodyPr/>
        <a:lstStyle/>
        <a:p>
          <a:endParaRPr lang="it-IT"/>
        </a:p>
      </dgm:t>
    </dgm:pt>
    <dgm:pt modelId="{718BF1D1-2545-4C18-9E21-41E77FB5A0F4}" type="sibTrans" cxnId="{C596F775-5E13-4F07-8246-6B0A8865930E}">
      <dgm:prSet/>
      <dgm:spPr/>
      <dgm:t>
        <a:bodyPr/>
        <a:lstStyle/>
        <a:p>
          <a:endParaRPr lang="it-IT"/>
        </a:p>
      </dgm:t>
    </dgm:pt>
    <dgm:pt modelId="{5103CC7C-CC6A-42EE-BE3E-8E5A46C1E500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Essere disponibile qualora emergano difficoltà e adoperarsi per risolvere problemi o inconvenienti.</a:t>
          </a:r>
          <a:endParaRPr lang="it-IT" sz="1400" dirty="0">
            <a:solidFill>
              <a:schemeClr val="tx1"/>
            </a:solidFill>
          </a:endParaRPr>
        </a:p>
      </dgm:t>
    </dgm:pt>
    <dgm:pt modelId="{9900B132-663F-4263-8043-C5DEF23D5CE4}" type="parTrans" cxnId="{CE33979A-1228-41E1-A624-5B99AA4AE57A}">
      <dgm:prSet/>
      <dgm:spPr/>
      <dgm:t>
        <a:bodyPr/>
        <a:lstStyle/>
        <a:p>
          <a:endParaRPr lang="it-IT"/>
        </a:p>
      </dgm:t>
    </dgm:pt>
    <dgm:pt modelId="{394AB982-457A-4638-9313-1602A64C0BBE}" type="sibTrans" cxnId="{CE33979A-1228-41E1-A624-5B99AA4AE57A}">
      <dgm:prSet/>
      <dgm:spPr/>
      <dgm:t>
        <a:bodyPr/>
        <a:lstStyle/>
        <a:p>
          <a:endParaRPr lang="it-IT"/>
        </a:p>
      </dgm:t>
    </dgm:pt>
    <dgm:pt modelId="{BB3F7BFD-7B0E-435E-B9F1-E9B37A615DA6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Essere mediatore e fautore del dialogo qualora emergano problemi tra i membri del gruppo.</a:t>
          </a:r>
          <a:endParaRPr lang="it-IT" sz="1400" dirty="0">
            <a:solidFill>
              <a:schemeClr val="tx1"/>
            </a:solidFill>
          </a:endParaRPr>
        </a:p>
      </dgm:t>
    </dgm:pt>
    <dgm:pt modelId="{3EA9D1CA-5DF5-45F7-92AC-CEB47991745E}" type="parTrans" cxnId="{7CE858BB-2D73-4486-B44F-14C00DF897F5}">
      <dgm:prSet/>
      <dgm:spPr/>
      <dgm:t>
        <a:bodyPr/>
        <a:lstStyle/>
        <a:p>
          <a:endParaRPr lang="it-IT"/>
        </a:p>
      </dgm:t>
    </dgm:pt>
    <dgm:pt modelId="{44BA3A45-02E7-4636-9937-71C5FB113006}" type="sibTrans" cxnId="{7CE858BB-2D73-4486-B44F-14C00DF897F5}">
      <dgm:prSet/>
      <dgm:spPr/>
      <dgm:t>
        <a:bodyPr/>
        <a:lstStyle/>
        <a:p>
          <a:endParaRPr lang="it-IT"/>
        </a:p>
      </dgm:t>
    </dgm:pt>
    <dgm:pt modelId="{41AF927C-656F-4908-8A5E-28A4EA45D494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Assicurarsi che i ragazzi rispettino il programma e gli orari previsti.</a:t>
          </a:r>
          <a:endParaRPr lang="it-IT" sz="1400" dirty="0">
            <a:solidFill>
              <a:schemeClr val="tx1"/>
            </a:solidFill>
          </a:endParaRPr>
        </a:p>
      </dgm:t>
    </dgm:pt>
    <dgm:pt modelId="{119ED40D-FAEF-4131-8E43-3193F5ACAB4C}" type="parTrans" cxnId="{FBB38FFA-37B7-43AC-8B46-34167B58864E}">
      <dgm:prSet/>
      <dgm:spPr/>
      <dgm:t>
        <a:bodyPr/>
        <a:lstStyle/>
        <a:p>
          <a:endParaRPr lang="it-IT"/>
        </a:p>
      </dgm:t>
    </dgm:pt>
    <dgm:pt modelId="{A2E5D5CF-BB1E-41C0-AB24-0C959A476FE3}" type="sibTrans" cxnId="{FBB38FFA-37B7-43AC-8B46-34167B58864E}">
      <dgm:prSet/>
      <dgm:spPr/>
      <dgm:t>
        <a:bodyPr/>
        <a:lstStyle/>
        <a:p>
          <a:endParaRPr lang="it-IT"/>
        </a:p>
      </dgm:t>
    </dgm:pt>
    <dgm:pt modelId="{77BE98BE-DAE9-4D01-8F82-C5D7C35BA9A0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Monitorare le attività del corso di lingua e del tirocinio, programmando visite alle aziende in collaborazione con l’ente intermediario.</a:t>
          </a:r>
          <a:endParaRPr lang="it-IT" sz="1400" dirty="0">
            <a:solidFill>
              <a:schemeClr val="tx1"/>
            </a:solidFill>
          </a:endParaRPr>
        </a:p>
      </dgm:t>
    </dgm:pt>
    <dgm:pt modelId="{CEA07BF3-8A49-4388-9F03-2EE5C173FFC6}" type="parTrans" cxnId="{789201C1-6843-49E5-A433-CF19D70CB17F}">
      <dgm:prSet/>
      <dgm:spPr/>
      <dgm:t>
        <a:bodyPr/>
        <a:lstStyle/>
        <a:p>
          <a:endParaRPr lang="it-IT"/>
        </a:p>
      </dgm:t>
    </dgm:pt>
    <dgm:pt modelId="{99248A1A-8A3F-4E1F-876F-994842018D00}" type="sibTrans" cxnId="{789201C1-6843-49E5-A433-CF19D70CB17F}">
      <dgm:prSet/>
      <dgm:spPr/>
      <dgm:t>
        <a:bodyPr/>
        <a:lstStyle/>
        <a:p>
          <a:endParaRPr lang="it-IT"/>
        </a:p>
      </dgm:t>
    </dgm:pt>
    <dgm:pt modelId="{895DF9DC-D06C-4A9A-8175-0D922DEE716A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Essere il riferimento del tutor aziendale in caso di problemi relativi al tirocinio.</a:t>
          </a:r>
          <a:endParaRPr lang="it-IT" sz="1400" dirty="0">
            <a:solidFill>
              <a:schemeClr val="tx1"/>
            </a:solidFill>
          </a:endParaRPr>
        </a:p>
      </dgm:t>
    </dgm:pt>
    <dgm:pt modelId="{1A91B4D0-B21B-47A7-A13C-C5CB0A64E865}" type="parTrans" cxnId="{C30943DA-AE5A-4173-A393-2B4B057DCFE5}">
      <dgm:prSet/>
      <dgm:spPr/>
      <dgm:t>
        <a:bodyPr/>
        <a:lstStyle/>
        <a:p>
          <a:endParaRPr lang="it-IT"/>
        </a:p>
      </dgm:t>
    </dgm:pt>
    <dgm:pt modelId="{C7B46CFA-C536-405B-B325-476577BBA1D4}" type="sibTrans" cxnId="{C30943DA-AE5A-4173-A393-2B4B057DCFE5}">
      <dgm:prSet/>
      <dgm:spPr/>
      <dgm:t>
        <a:bodyPr/>
        <a:lstStyle/>
        <a:p>
          <a:endParaRPr lang="it-IT"/>
        </a:p>
      </dgm:t>
    </dgm:pt>
    <dgm:pt modelId="{EEEF62D0-C6AE-44E2-B701-ABA859522C11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Supportare i partecipanti nella compilazione degli Europass Mobilità, dei Learning Agreement e dei documenti necessari per il riconoscimento delle ore di Alternanza Scuola-Lavoro.</a:t>
          </a:r>
          <a:endParaRPr lang="it-IT" sz="1400" dirty="0">
            <a:solidFill>
              <a:schemeClr val="tx1"/>
            </a:solidFill>
          </a:endParaRPr>
        </a:p>
      </dgm:t>
    </dgm:pt>
    <dgm:pt modelId="{1F271E65-F9A4-4E56-9F90-65AC22D53C62}" type="parTrans" cxnId="{5F9F69F0-9212-4502-8C04-312F77F98C6A}">
      <dgm:prSet/>
      <dgm:spPr/>
      <dgm:t>
        <a:bodyPr/>
        <a:lstStyle/>
        <a:p>
          <a:endParaRPr lang="it-IT"/>
        </a:p>
      </dgm:t>
    </dgm:pt>
    <dgm:pt modelId="{EF20796E-F40A-4294-80E6-F400A0566E38}" type="sibTrans" cxnId="{5F9F69F0-9212-4502-8C04-312F77F98C6A}">
      <dgm:prSet/>
      <dgm:spPr/>
      <dgm:t>
        <a:bodyPr/>
        <a:lstStyle/>
        <a:p>
          <a:endParaRPr lang="it-IT"/>
        </a:p>
      </dgm:t>
    </dgm:pt>
    <dgm:pt modelId="{D748EF88-A907-4588-BAD7-F01B21B8CA26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Fornire adeguato supporto logistico in occasione degli spostamenti e dei voli previsti.</a:t>
          </a:r>
          <a:endParaRPr lang="it-IT" sz="1400" dirty="0">
            <a:solidFill>
              <a:schemeClr val="tx1"/>
            </a:solidFill>
          </a:endParaRPr>
        </a:p>
      </dgm:t>
    </dgm:pt>
    <dgm:pt modelId="{CACDB1E3-D72D-421A-9319-1E0E2DDC71EA}" type="parTrans" cxnId="{3C7FEDAD-6520-46EE-85C6-11A4EF95410B}">
      <dgm:prSet/>
      <dgm:spPr/>
      <dgm:t>
        <a:bodyPr/>
        <a:lstStyle/>
        <a:p>
          <a:endParaRPr lang="it-IT"/>
        </a:p>
      </dgm:t>
    </dgm:pt>
    <dgm:pt modelId="{A105D9D7-9230-48EF-846C-7D77FB137B7A}" type="sibTrans" cxnId="{3C7FEDAD-6520-46EE-85C6-11A4EF95410B}">
      <dgm:prSet/>
      <dgm:spPr/>
      <dgm:t>
        <a:bodyPr/>
        <a:lstStyle/>
        <a:p>
          <a:endParaRPr lang="it-IT"/>
        </a:p>
      </dgm:t>
    </dgm:pt>
    <dgm:pt modelId="{224110D7-1414-4F50-A561-F6F7E50E2908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Sono ammesse candidature da parte dello stesso docente anche per più periodi e destinazioni</a:t>
          </a:r>
        </a:p>
      </dgm:t>
    </dgm:pt>
    <dgm:pt modelId="{6814ECA8-E629-4E6F-BC2A-01055AA3E7D7}" type="parTrans" cxnId="{CCE66B5B-D15E-4760-80A7-4219425B6AB3}">
      <dgm:prSet/>
      <dgm:spPr/>
      <dgm:t>
        <a:bodyPr/>
        <a:lstStyle/>
        <a:p>
          <a:endParaRPr lang="it-IT"/>
        </a:p>
      </dgm:t>
    </dgm:pt>
    <dgm:pt modelId="{26E99F9A-CE2F-430B-8275-0AAF1A1D85D7}" type="sibTrans" cxnId="{CCE66B5B-D15E-4760-80A7-4219425B6AB3}">
      <dgm:prSet/>
      <dgm:spPr/>
      <dgm:t>
        <a:bodyPr/>
        <a:lstStyle/>
        <a:p>
          <a:endParaRPr lang="it-IT"/>
        </a:p>
      </dgm:t>
    </dgm:pt>
    <dgm:pt modelId="{C5773A5B-1C99-4164-B1BF-E1901B6B3231}" type="pres">
      <dgm:prSet presAssocID="{C36C158C-6C5E-4906-BAC1-36EAD123AC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360A0D9-7196-41F3-B58E-F8A7127F7570}" type="pres">
      <dgm:prSet presAssocID="{7FDF14E5-9623-4351-BC79-F66E33033316}" presName="parentLin" presStyleCnt="0"/>
      <dgm:spPr/>
    </dgm:pt>
    <dgm:pt modelId="{271E0794-A9CF-476A-A24A-D8435097BD74}" type="pres">
      <dgm:prSet presAssocID="{7FDF14E5-9623-4351-BC79-F66E33033316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D1BF7411-5902-4EE0-A1E7-5C9C6D76BBBE}" type="pres">
      <dgm:prSet presAssocID="{7FDF14E5-9623-4351-BC79-F66E330333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72256A-FE50-4346-AFF0-77E662108B4D}" type="pres">
      <dgm:prSet presAssocID="{7FDF14E5-9623-4351-BC79-F66E33033316}" presName="negativeSpace" presStyleCnt="0"/>
      <dgm:spPr/>
    </dgm:pt>
    <dgm:pt modelId="{7D71D54A-BCFD-4DB0-A372-DA524BEB4D90}" type="pres">
      <dgm:prSet presAssocID="{7FDF14E5-9623-4351-BC79-F66E33033316}" presName="childText" presStyleLbl="conFgAcc1" presStyleIdx="0" presStyleCnt="2" custScaleX="99794" custScaleY="93788" custLinFactY="3406" custLinFactNeighborY="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6D07BC-B61C-4E60-9B56-25EE618A55A6}" type="pres">
      <dgm:prSet presAssocID="{613EA1CE-3AAA-40EC-8614-423A8A714175}" presName="spaceBetweenRectangles" presStyleCnt="0"/>
      <dgm:spPr/>
    </dgm:pt>
    <dgm:pt modelId="{8C842EED-7006-45E5-B975-2036E63BADAF}" type="pres">
      <dgm:prSet presAssocID="{48CAB683-F346-4B5C-BC7D-0B9B31E8B374}" presName="parentLin" presStyleCnt="0"/>
      <dgm:spPr/>
    </dgm:pt>
    <dgm:pt modelId="{FC033E76-2C80-4DD2-A513-0318EB8933C3}" type="pres">
      <dgm:prSet presAssocID="{48CAB683-F346-4B5C-BC7D-0B9B31E8B374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74A52832-7FEC-4AD4-805A-60DCA9467292}" type="pres">
      <dgm:prSet presAssocID="{48CAB683-F346-4B5C-BC7D-0B9B31E8B3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EEFF97-73F2-4BBB-9596-8AFF30334191}" type="pres">
      <dgm:prSet presAssocID="{48CAB683-F346-4B5C-BC7D-0B9B31E8B374}" presName="negativeSpace" presStyleCnt="0"/>
      <dgm:spPr/>
    </dgm:pt>
    <dgm:pt modelId="{8085AF41-69BF-4E62-B8DD-80638EF66BB3}" type="pres">
      <dgm:prSet presAssocID="{48CAB683-F346-4B5C-BC7D-0B9B31E8B374}" presName="childText" presStyleLbl="conFgAcc1" presStyleIdx="1" presStyleCnt="2" custLinFactNeighborY="170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FD1BA64-703A-4376-9963-36F81222CA96}" srcId="{7FDF14E5-9623-4351-BC79-F66E33033316}" destId="{DFB1F9E0-590D-47BD-BECE-9BA77A975640}" srcOrd="0" destOrd="0" parTransId="{C2AB2C56-34AD-427E-87A1-3737A406CBAA}" sibTransId="{785985A8-C3CF-4E9D-9C39-34FEDA085386}"/>
    <dgm:cxn modelId="{EE883EA6-4EB3-47CB-9958-F0DC3C4C9E82}" type="presOf" srcId="{7FDF14E5-9623-4351-BC79-F66E33033316}" destId="{D1BF7411-5902-4EE0-A1E7-5C9C6D76BBBE}" srcOrd="1" destOrd="0" presId="urn:microsoft.com/office/officeart/2005/8/layout/list1"/>
    <dgm:cxn modelId="{C30943DA-AE5A-4173-A393-2B4B057DCFE5}" srcId="{48CAB683-F346-4B5C-BC7D-0B9B31E8B374}" destId="{895DF9DC-D06C-4A9A-8175-0D922DEE716A}" srcOrd="7" destOrd="0" parTransId="{1A91B4D0-B21B-47A7-A13C-C5CB0A64E865}" sibTransId="{C7B46CFA-C536-405B-B325-476577BBA1D4}"/>
    <dgm:cxn modelId="{CCE66B5B-D15E-4760-80A7-4219425B6AB3}" srcId="{7FDF14E5-9623-4351-BC79-F66E33033316}" destId="{224110D7-1414-4F50-A561-F6F7E50E2908}" srcOrd="1" destOrd="0" parTransId="{6814ECA8-E629-4E6F-BC2A-01055AA3E7D7}" sibTransId="{26E99F9A-CE2F-430B-8275-0AAF1A1D85D7}"/>
    <dgm:cxn modelId="{51709724-FE79-4714-8AA2-19ECECA774FC}" type="presOf" srcId="{9B9AC2BD-40CC-42DD-9C9A-E9C964182EAD}" destId="{8085AF41-69BF-4E62-B8DD-80638EF66BB3}" srcOrd="0" destOrd="1" presId="urn:microsoft.com/office/officeart/2005/8/layout/list1"/>
    <dgm:cxn modelId="{FBB38FFA-37B7-43AC-8B46-34167B58864E}" srcId="{48CAB683-F346-4B5C-BC7D-0B9B31E8B374}" destId="{41AF927C-656F-4908-8A5E-28A4EA45D494}" srcOrd="5" destOrd="0" parTransId="{119ED40D-FAEF-4131-8E43-3193F5ACAB4C}" sibTransId="{A2E5D5CF-BB1E-41C0-AB24-0C959A476FE3}"/>
    <dgm:cxn modelId="{94927570-3771-440D-B31C-E466B4CD2E40}" type="presOf" srcId="{D748EF88-A907-4588-BAD7-F01B21B8CA26}" destId="{8085AF41-69BF-4E62-B8DD-80638EF66BB3}" srcOrd="0" destOrd="9" presId="urn:microsoft.com/office/officeart/2005/8/layout/list1"/>
    <dgm:cxn modelId="{0395E7B0-0497-49DD-B413-8276EF8114C2}" type="presOf" srcId="{DFB1F9E0-590D-47BD-BECE-9BA77A975640}" destId="{7D71D54A-BCFD-4DB0-A372-DA524BEB4D90}" srcOrd="0" destOrd="0" presId="urn:microsoft.com/office/officeart/2005/8/layout/list1"/>
    <dgm:cxn modelId="{27CD39E9-EDB3-4D3F-BA61-65F0C269A72E}" type="presOf" srcId="{BB3F7BFD-7B0E-435E-B9F1-E9B37A615DA6}" destId="{8085AF41-69BF-4E62-B8DD-80638EF66BB3}" srcOrd="0" destOrd="4" presId="urn:microsoft.com/office/officeart/2005/8/layout/list1"/>
    <dgm:cxn modelId="{525642BC-6F9C-49A0-80E5-874EF0FBCECA}" type="presOf" srcId="{41AF927C-656F-4908-8A5E-28A4EA45D494}" destId="{8085AF41-69BF-4E62-B8DD-80638EF66BB3}" srcOrd="0" destOrd="5" presId="urn:microsoft.com/office/officeart/2005/8/layout/list1"/>
    <dgm:cxn modelId="{E57592DA-9A29-47A6-868F-0BBA6A3049EE}" type="presOf" srcId="{7FDF14E5-9623-4351-BC79-F66E33033316}" destId="{271E0794-A9CF-476A-A24A-D8435097BD74}" srcOrd="0" destOrd="0" presId="urn:microsoft.com/office/officeart/2005/8/layout/list1"/>
    <dgm:cxn modelId="{2B3604FF-28C1-4C97-90C6-150EA6C87811}" type="presOf" srcId="{48CAB683-F346-4B5C-BC7D-0B9B31E8B374}" destId="{74A52832-7FEC-4AD4-805A-60DCA9467292}" srcOrd="1" destOrd="0" presId="urn:microsoft.com/office/officeart/2005/8/layout/list1"/>
    <dgm:cxn modelId="{167B13E6-F1EA-4905-B797-E3D2DECA96A2}" type="presOf" srcId="{D2F12C5E-A106-4985-ACB3-7E922072875F}" destId="{7D71D54A-BCFD-4DB0-A372-DA524BEB4D90}" srcOrd="0" destOrd="2" presId="urn:microsoft.com/office/officeart/2005/8/layout/list1"/>
    <dgm:cxn modelId="{692896EC-182F-422F-880B-139DAC94A3EB}" srcId="{48CAB683-F346-4B5C-BC7D-0B9B31E8B374}" destId="{449330C7-CE00-484A-996B-A03F332777F3}" srcOrd="0" destOrd="0" parTransId="{B43B0EF7-D88E-4FBC-99E1-83877083768E}" sibTransId="{ED329A99-D957-4BE5-9399-386C3AE1BB92}"/>
    <dgm:cxn modelId="{6DA14443-0545-4F8D-8D01-F3FF52F3CBE7}" srcId="{48CAB683-F346-4B5C-BC7D-0B9B31E8B374}" destId="{9B9AC2BD-40CC-42DD-9C9A-E9C964182EAD}" srcOrd="1" destOrd="0" parTransId="{3592B2FC-B8DB-44DA-B72B-CE151A5B1EFF}" sibTransId="{E9351D94-3C32-4AEF-9291-6AF31FB27347}"/>
    <dgm:cxn modelId="{9E963AB4-4D2D-40B0-88D6-317144E9A1D0}" srcId="{C36C158C-6C5E-4906-BAC1-36EAD123AC81}" destId="{7FDF14E5-9623-4351-BC79-F66E33033316}" srcOrd="0" destOrd="0" parTransId="{32D33F97-8E4B-4FCB-B875-A9D9573B5185}" sibTransId="{613EA1CE-3AAA-40EC-8614-423A8A714175}"/>
    <dgm:cxn modelId="{E5BEC389-4CBC-419C-81E7-416CC781A9AB}" type="presOf" srcId="{5103CC7C-CC6A-42EE-BE3E-8E5A46C1E500}" destId="{8085AF41-69BF-4E62-B8DD-80638EF66BB3}" srcOrd="0" destOrd="3" presId="urn:microsoft.com/office/officeart/2005/8/layout/list1"/>
    <dgm:cxn modelId="{AD620E9B-6970-4E7D-953E-4DAB84D0BA76}" type="presOf" srcId="{449330C7-CE00-484A-996B-A03F332777F3}" destId="{8085AF41-69BF-4E62-B8DD-80638EF66BB3}" srcOrd="0" destOrd="0" presId="urn:microsoft.com/office/officeart/2005/8/layout/list1"/>
    <dgm:cxn modelId="{7CE858BB-2D73-4486-B44F-14C00DF897F5}" srcId="{48CAB683-F346-4B5C-BC7D-0B9B31E8B374}" destId="{BB3F7BFD-7B0E-435E-B9F1-E9B37A615DA6}" srcOrd="4" destOrd="0" parTransId="{3EA9D1CA-5DF5-45F7-92AC-CEB47991745E}" sibTransId="{44BA3A45-02E7-4636-9937-71C5FB113006}"/>
    <dgm:cxn modelId="{7D91ECC0-99D6-49DC-B453-150D45512C20}" type="presOf" srcId="{224110D7-1414-4F50-A561-F6F7E50E2908}" destId="{7D71D54A-BCFD-4DB0-A372-DA524BEB4D90}" srcOrd="0" destOrd="1" presId="urn:microsoft.com/office/officeart/2005/8/layout/list1"/>
    <dgm:cxn modelId="{C596F775-5E13-4F07-8246-6B0A8865930E}" srcId="{48CAB683-F346-4B5C-BC7D-0B9B31E8B374}" destId="{CDD5212A-D75B-4A8F-852A-10E1CB6B28DC}" srcOrd="2" destOrd="0" parTransId="{A3912F82-F35C-4667-A418-21DAA1A447D9}" sibTransId="{718BF1D1-2545-4C18-9E21-41E77FB5A0F4}"/>
    <dgm:cxn modelId="{6607DCEC-6C75-4AEC-B4AC-EE4398CFCA58}" type="presOf" srcId="{77BE98BE-DAE9-4D01-8F82-C5D7C35BA9A0}" destId="{8085AF41-69BF-4E62-B8DD-80638EF66BB3}" srcOrd="0" destOrd="6" presId="urn:microsoft.com/office/officeart/2005/8/layout/list1"/>
    <dgm:cxn modelId="{929CDEB5-93DA-4D6F-BF0A-6EC14A9A82AA}" type="presOf" srcId="{895DF9DC-D06C-4A9A-8175-0D922DEE716A}" destId="{8085AF41-69BF-4E62-B8DD-80638EF66BB3}" srcOrd="0" destOrd="7" presId="urn:microsoft.com/office/officeart/2005/8/layout/list1"/>
    <dgm:cxn modelId="{39D5540C-022B-453A-9D58-BB0608F7300E}" srcId="{C36C158C-6C5E-4906-BAC1-36EAD123AC81}" destId="{48CAB683-F346-4B5C-BC7D-0B9B31E8B374}" srcOrd="1" destOrd="0" parTransId="{B64843BA-A579-412D-9C0D-9A0C7E046A2C}" sibTransId="{9DC25000-2C73-4E80-85B7-6EDCB0EB34FF}"/>
    <dgm:cxn modelId="{71157FBB-381B-40B9-AD5F-0FF0A9A0A108}" srcId="{7FDF14E5-9623-4351-BC79-F66E33033316}" destId="{D2F12C5E-A106-4985-ACB3-7E922072875F}" srcOrd="2" destOrd="0" parTransId="{263FBC91-A863-42EF-93B8-0A9E67041015}" sibTransId="{7557F032-16DA-4CF8-9C14-E2A5A80E458B}"/>
    <dgm:cxn modelId="{789201C1-6843-49E5-A433-CF19D70CB17F}" srcId="{48CAB683-F346-4B5C-BC7D-0B9B31E8B374}" destId="{77BE98BE-DAE9-4D01-8F82-C5D7C35BA9A0}" srcOrd="6" destOrd="0" parTransId="{CEA07BF3-8A49-4388-9F03-2EE5C173FFC6}" sibTransId="{99248A1A-8A3F-4E1F-876F-994842018D00}"/>
    <dgm:cxn modelId="{9C0AEF50-30CF-428C-9D7C-FBAD3E6F7586}" type="presOf" srcId="{EEEF62D0-C6AE-44E2-B701-ABA859522C11}" destId="{8085AF41-69BF-4E62-B8DD-80638EF66BB3}" srcOrd="0" destOrd="8" presId="urn:microsoft.com/office/officeart/2005/8/layout/list1"/>
    <dgm:cxn modelId="{CE33979A-1228-41E1-A624-5B99AA4AE57A}" srcId="{48CAB683-F346-4B5C-BC7D-0B9B31E8B374}" destId="{5103CC7C-CC6A-42EE-BE3E-8E5A46C1E500}" srcOrd="3" destOrd="0" parTransId="{9900B132-663F-4263-8043-C5DEF23D5CE4}" sibTransId="{394AB982-457A-4638-9313-1602A64C0BBE}"/>
    <dgm:cxn modelId="{0C5E34A3-E054-44C9-8D80-88A34E992FFF}" type="presOf" srcId="{CDD5212A-D75B-4A8F-852A-10E1CB6B28DC}" destId="{8085AF41-69BF-4E62-B8DD-80638EF66BB3}" srcOrd="0" destOrd="2" presId="urn:microsoft.com/office/officeart/2005/8/layout/list1"/>
    <dgm:cxn modelId="{A8C6AA7F-0920-4F50-8CB6-3339BCADDC0E}" type="presOf" srcId="{48CAB683-F346-4B5C-BC7D-0B9B31E8B374}" destId="{FC033E76-2C80-4DD2-A513-0318EB8933C3}" srcOrd="0" destOrd="0" presId="urn:microsoft.com/office/officeart/2005/8/layout/list1"/>
    <dgm:cxn modelId="{3C7FEDAD-6520-46EE-85C6-11A4EF95410B}" srcId="{48CAB683-F346-4B5C-BC7D-0B9B31E8B374}" destId="{D748EF88-A907-4588-BAD7-F01B21B8CA26}" srcOrd="9" destOrd="0" parTransId="{CACDB1E3-D72D-421A-9319-1E0E2DDC71EA}" sibTransId="{A105D9D7-9230-48EF-846C-7D77FB137B7A}"/>
    <dgm:cxn modelId="{66A33517-95A6-484F-9474-C1D7800E3D07}" type="presOf" srcId="{C36C158C-6C5E-4906-BAC1-36EAD123AC81}" destId="{C5773A5B-1C99-4164-B1BF-E1901B6B3231}" srcOrd="0" destOrd="0" presId="urn:microsoft.com/office/officeart/2005/8/layout/list1"/>
    <dgm:cxn modelId="{5F9F69F0-9212-4502-8C04-312F77F98C6A}" srcId="{48CAB683-F346-4B5C-BC7D-0B9B31E8B374}" destId="{EEEF62D0-C6AE-44E2-B701-ABA859522C11}" srcOrd="8" destOrd="0" parTransId="{1F271E65-F9A4-4E56-9F90-65AC22D53C62}" sibTransId="{EF20796E-F40A-4294-80E6-F400A0566E38}"/>
    <dgm:cxn modelId="{054932EE-193F-4EFF-A3E1-EA6ABFD5BFEC}" type="presParOf" srcId="{C5773A5B-1C99-4164-B1BF-E1901B6B3231}" destId="{1360A0D9-7196-41F3-B58E-F8A7127F7570}" srcOrd="0" destOrd="0" presId="urn:microsoft.com/office/officeart/2005/8/layout/list1"/>
    <dgm:cxn modelId="{32C3B870-CFCA-487F-8657-C828381937F2}" type="presParOf" srcId="{1360A0D9-7196-41F3-B58E-F8A7127F7570}" destId="{271E0794-A9CF-476A-A24A-D8435097BD74}" srcOrd="0" destOrd="0" presId="urn:microsoft.com/office/officeart/2005/8/layout/list1"/>
    <dgm:cxn modelId="{F61F7382-D345-4FF4-88A6-B0B8DDFD0CC9}" type="presParOf" srcId="{1360A0D9-7196-41F3-B58E-F8A7127F7570}" destId="{D1BF7411-5902-4EE0-A1E7-5C9C6D76BBBE}" srcOrd="1" destOrd="0" presId="urn:microsoft.com/office/officeart/2005/8/layout/list1"/>
    <dgm:cxn modelId="{57187CB8-7DE1-4EBB-84D7-297A1C2782DA}" type="presParOf" srcId="{C5773A5B-1C99-4164-B1BF-E1901B6B3231}" destId="{DA72256A-FE50-4346-AFF0-77E662108B4D}" srcOrd="1" destOrd="0" presId="urn:microsoft.com/office/officeart/2005/8/layout/list1"/>
    <dgm:cxn modelId="{44E30AC9-DF46-468C-8BE0-728A3CCF5049}" type="presParOf" srcId="{C5773A5B-1C99-4164-B1BF-E1901B6B3231}" destId="{7D71D54A-BCFD-4DB0-A372-DA524BEB4D90}" srcOrd="2" destOrd="0" presId="urn:microsoft.com/office/officeart/2005/8/layout/list1"/>
    <dgm:cxn modelId="{2A7B0423-0BAB-4CEF-8BCD-605034F29450}" type="presParOf" srcId="{C5773A5B-1C99-4164-B1BF-E1901B6B3231}" destId="{176D07BC-B61C-4E60-9B56-25EE618A55A6}" srcOrd="3" destOrd="0" presId="urn:microsoft.com/office/officeart/2005/8/layout/list1"/>
    <dgm:cxn modelId="{51763F9F-85F6-460D-9069-38877E5BD673}" type="presParOf" srcId="{C5773A5B-1C99-4164-B1BF-E1901B6B3231}" destId="{8C842EED-7006-45E5-B975-2036E63BADAF}" srcOrd="4" destOrd="0" presId="urn:microsoft.com/office/officeart/2005/8/layout/list1"/>
    <dgm:cxn modelId="{C0A8285C-F51E-4CAD-AD06-7BE64EBE4549}" type="presParOf" srcId="{8C842EED-7006-45E5-B975-2036E63BADAF}" destId="{FC033E76-2C80-4DD2-A513-0318EB8933C3}" srcOrd="0" destOrd="0" presId="urn:microsoft.com/office/officeart/2005/8/layout/list1"/>
    <dgm:cxn modelId="{A9944885-355B-41ED-A6A3-5DF917E594EF}" type="presParOf" srcId="{8C842EED-7006-45E5-B975-2036E63BADAF}" destId="{74A52832-7FEC-4AD4-805A-60DCA9467292}" srcOrd="1" destOrd="0" presId="urn:microsoft.com/office/officeart/2005/8/layout/list1"/>
    <dgm:cxn modelId="{9134AAE2-982B-4E15-8C60-C8F9CDEFE2C2}" type="presParOf" srcId="{C5773A5B-1C99-4164-B1BF-E1901B6B3231}" destId="{56EEFF97-73F2-4BBB-9596-8AFF30334191}" srcOrd="5" destOrd="0" presId="urn:microsoft.com/office/officeart/2005/8/layout/list1"/>
    <dgm:cxn modelId="{B6EF43BA-0BE3-4200-BB09-407B8F3775BD}" type="presParOf" srcId="{C5773A5B-1C99-4164-B1BF-E1901B6B3231}" destId="{8085AF41-69BF-4E62-B8DD-80638EF66BB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26 NOVEMBRE 2018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/>
      <dgm:spPr/>
      <dgm:t>
        <a:bodyPr/>
        <a:lstStyle/>
        <a:p>
          <a:r>
            <a:rPr lang="it-IT" dirty="0" smtClean="0">
              <a:latin typeface="+mn-lt"/>
            </a:rPr>
            <a:t>scadenza invio elenco studenti </a:t>
          </a:r>
          <a:r>
            <a:rPr lang="it-IT" dirty="0" err="1" smtClean="0">
              <a:latin typeface="+mn-lt"/>
            </a:rPr>
            <a:t>pre</a:t>
          </a:r>
          <a:r>
            <a:rPr lang="it-IT" dirty="0" smtClean="0">
              <a:latin typeface="+mn-lt"/>
            </a:rPr>
            <a:t>-selezionati con CV Europass e compilazione </a:t>
          </a:r>
          <a:r>
            <a:rPr lang="it-IT" dirty="0" err="1" smtClean="0">
              <a:latin typeface="+mn-lt"/>
            </a:rPr>
            <a:t>application</a:t>
          </a:r>
          <a:r>
            <a:rPr lang="it-IT" dirty="0" smtClean="0">
              <a:latin typeface="+mn-lt"/>
            </a:rPr>
            <a:t> </a:t>
          </a:r>
          <a:r>
            <a:rPr lang="it-IT" dirty="0" err="1" smtClean="0">
              <a:latin typeface="+mn-lt"/>
            </a:rPr>
            <a:t>form</a:t>
          </a:r>
          <a:endParaRPr lang="it-IT" dirty="0">
            <a:latin typeface="+mn-lt"/>
          </a:endParaRPr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E4476BE8-9473-4B65-89AA-60ABA6C8C72E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dirty="0" smtClean="0">
              <a:solidFill>
                <a:schemeClr val="tx1"/>
              </a:solidFill>
              <a:latin typeface="+mn-lt"/>
            </a:rPr>
            <a:t>NOVEMBRE – DICEMBRE 2018</a:t>
          </a:r>
          <a:endParaRPr lang="it-IT" sz="500" dirty="0"/>
        </a:p>
      </dgm:t>
    </dgm:pt>
    <dgm:pt modelId="{C91AD81D-AD3F-4FE6-B15A-3D990DAD5ECB}" type="parTrans" cxnId="{6A52ADB8-F8FC-411F-8525-198E370B2137}">
      <dgm:prSet/>
      <dgm:spPr/>
      <dgm:t>
        <a:bodyPr/>
        <a:lstStyle/>
        <a:p>
          <a:endParaRPr lang="it-IT"/>
        </a:p>
      </dgm:t>
    </dgm:pt>
    <dgm:pt modelId="{E6D4BEE9-CE31-4110-A096-13F5E0E79B33}" type="sibTrans" cxnId="{6A52ADB8-F8FC-411F-8525-198E370B2137}">
      <dgm:prSet/>
      <dgm:spPr/>
      <dgm:t>
        <a:bodyPr/>
        <a:lstStyle/>
        <a:p>
          <a:endParaRPr lang="it-IT"/>
        </a:p>
      </dgm:t>
    </dgm:pt>
    <dgm:pt modelId="{2A9950E4-A6E9-4A8A-983D-28D6AA3794AB}">
      <dgm:prSet/>
      <dgm:spPr/>
      <dgm:t>
        <a:bodyPr/>
        <a:lstStyle/>
        <a:p>
          <a:r>
            <a:rPr lang="it-IT" dirty="0" smtClean="0">
              <a:latin typeface="+mn-lt"/>
            </a:rPr>
            <a:t>colloqui di selezione studenti </a:t>
          </a:r>
          <a:endParaRPr lang="it-IT" dirty="0">
            <a:latin typeface="+mn-lt"/>
          </a:endParaRPr>
        </a:p>
      </dgm:t>
    </dgm:pt>
    <dgm:pt modelId="{A7811D1F-1735-4306-8CFE-80334186B819}" type="parTrans" cxnId="{5802E4C6-6052-491D-B63E-528FADECAD6C}">
      <dgm:prSet/>
      <dgm:spPr/>
      <dgm:t>
        <a:bodyPr/>
        <a:lstStyle/>
        <a:p>
          <a:endParaRPr lang="it-IT"/>
        </a:p>
      </dgm:t>
    </dgm:pt>
    <dgm:pt modelId="{7858A8D6-103A-4562-9419-6F3FF37A48A4}" type="sibTrans" cxnId="{5802E4C6-6052-491D-B63E-528FADECAD6C}">
      <dgm:prSet/>
      <dgm:spPr/>
      <dgm:t>
        <a:bodyPr/>
        <a:lstStyle/>
        <a:p>
          <a:endParaRPr lang="it-IT"/>
        </a:p>
      </dgm:t>
    </dgm:pt>
    <dgm:pt modelId="{FB78A3D3-6F0E-4EED-B9FC-4E3B40A3247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dirty="0" smtClean="0">
              <a:solidFill>
                <a:schemeClr val="tx1"/>
              </a:solidFill>
              <a:latin typeface="+mn-lt"/>
            </a:rPr>
            <a:t>15 DICEMBRE 2018</a:t>
          </a:r>
          <a:endParaRPr lang="it-IT" sz="2000" b="1" dirty="0">
            <a:solidFill>
              <a:schemeClr val="tx1"/>
            </a:solidFill>
            <a:latin typeface="+mn-lt"/>
          </a:endParaRPr>
        </a:p>
      </dgm:t>
    </dgm:pt>
    <dgm:pt modelId="{F8D1AE8B-F219-45D7-82E5-BBD6ADC5BD75}" type="parTrans" cxnId="{707C52BE-2BCD-4862-BAF0-B83D10F8A942}">
      <dgm:prSet/>
      <dgm:spPr/>
      <dgm:t>
        <a:bodyPr/>
        <a:lstStyle/>
        <a:p>
          <a:endParaRPr lang="it-IT"/>
        </a:p>
      </dgm:t>
    </dgm:pt>
    <dgm:pt modelId="{C47DDBD8-C2D0-4812-8F25-717CE8EB0365}" type="sibTrans" cxnId="{707C52BE-2BCD-4862-BAF0-B83D10F8A942}">
      <dgm:prSet/>
      <dgm:spPr/>
      <dgm:t>
        <a:bodyPr/>
        <a:lstStyle/>
        <a:p>
          <a:endParaRPr lang="it-IT"/>
        </a:p>
      </dgm:t>
    </dgm:pt>
    <dgm:pt modelId="{DA65EEC8-9432-4BFC-994F-68E938671A21}">
      <dgm:prSet custT="1"/>
      <dgm:spPr/>
      <dgm:t>
        <a:bodyPr/>
        <a:lstStyle/>
        <a:p>
          <a:r>
            <a:rPr lang="it-IT" sz="2000" b="1" dirty="0" smtClean="0"/>
            <a:t>20 DICEMBRE 2018</a:t>
          </a:r>
          <a:endParaRPr lang="it-IT" sz="2000" b="1" dirty="0">
            <a:latin typeface="+mn-lt"/>
          </a:endParaRPr>
        </a:p>
      </dgm:t>
    </dgm:pt>
    <dgm:pt modelId="{28CD5FC5-3B9F-4109-BB88-960973F07328}" type="parTrans" cxnId="{7CE61DCD-0D09-4A32-A072-69DD92BADE09}">
      <dgm:prSet/>
      <dgm:spPr/>
      <dgm:t>
        <a:bodyPr/>
        <a:lstStyle/>
        <a:p>
          <a:endParaRPr lang="it-IT"/>
        </a:p>
      </dgm:t>
    </dgm:pt>
    <dgm:pt modelId="{B05A6A06-72E6-439B-9B48-19EA4ECE8D1F}" type="sibTrans" cxnId="{7CE61DCD-0D09-4A32-A072-69DD92BADE09}">
      <dgm:prSet/>
      <dgm:spPr/>
      <dgm:t>
        <a:bodyPr/>
        <a:lstStyle/>
        <a:p>
          <a:endParaRPr lang="it-IT"/>
        </a:p>
      </dgm:t>
    </dgm:pt>
    <dgm:pt modelId="{DBD9FCA7-F2A0-4B18-B31B-3C0CE9E6B37C}">
      <dgm:prSet/>
      <dgm:spPr/>
      <dgm:t>
        <a:bodyPr/>
        <a:lstStyle/>
        <a:p>
          <a:r>
            <a:rPr lang="it-IT" dirty="0" smtClean="0">
              <a:latin typeface="+mn-lt"/>
            </a:rPr>
            <a:t>CANDIDATURE DOCENTI ACCOMPAGNATORI: scadenza invio domanda di candidatura tramite application form</a:t>
          </a:r>
          <a:endParaRPr lang="it-IT" dirty="0">
            <a:latin typeface="+mn-lt"/>
          </a:endParaRPr>
        </a:p>
      </dgm:t>
    </dgm:pt>
    <dgm:pt modelId="{3F602061-812A-4193-AB0C-FF3BC0BBFF16}" type="parTrans" cxnId="{E46CE9F2-3209-44B4-BD67-52FA55357CB1}">
      <dgm:prSet/>
      <dgm:spPr/>
      <dgm:t>
        <a:bodyPr/>
        <a:lstStyle/>
        <a:p>
          <a:endParaRPr lang="it-IT"/>
        </a:p>
      </dgm:t>
    </dgm:pt>
    <dgm:pt modelId="{FFA967D4-99A6-49C2-8E2E-81A120321BDA}" type="sibTrans" cxnId="{E46CE9F2-3209-44B4-BD67-52FA55357CB1}">
      <dgm:prSet/>
      <dgm:spPr/>
      <dgm:t>
        <a:bodyPr/>
        <a:lstStyle/>
        <a:p>
          <a:endParaRPr lang="it-IT"/>
        </a:p>
      </dgm:t>
    </dgm:pt>
    <dgm:pt modelId="{EAFD0532-FEA6-4F33-B223-0D0D99B2CDA7}">
      <dgm:prSet/>
      <dgm:spPr/>
      <dgm:t>
        <a:bodyPr/>
        <a:lstStyle/>
        <a:p>
          <a:r>
            <a:rPr lang="it-IT" dirty="0" smtClean="0">
              <a:latin typeface="+mn-lt"/>
            </a:rPr>
            <a:t>comunicazione esiti selezioni</a:t>
          </a:r>
          <a:endParaRPr lang="it-IT" dirty="0">
            <a:latin typeface="+mn-lt"/>
          </a:endParaRPr>
        </a:p>
      </dgm:t>
    </dgm:pt>
    <dgm:pt modelId="{11419A58-471B-4460-ABEA-30E216F0FDC0}" type="parTrans" cxnId="{0722A5BA-9E34-4CBB-B764-6F9B039B300F}">
      <dgm:prSet/>
      <dgm:spPr/>
      <dgm:t>
        <a:bodyPr/>
        <a:lstStyle/>
        <a:p>
          <a:endParaRPr lang="it-IT"/>
        </a:p>
      </dgm:t>
    </dgm:pt>
    <dgm:pt modelId="{8695C2B6-73CD-4903-AA39-8568CB67DA20}" type="sibTrans" cxnId="{0722A5BA-9E34-4CBB-B764-6F9B039B300F}">
      <dgm:prSet/>
      <dgm:spPr/>
      <dgm:t>
        <a:bodyPr/>
        <a:lstStyle/>
        <a:p>
          <a:endParaRPr lang="it-IT"/>
        </a:p>
      </dgm:t>
    </dgm:pt>
    <dgm:pt modelId="{2283480B-A7A5-4F0B-BCD6-AF97C2204645}">
      <dgm:prSet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FEBBRAIO 2019</a:t>
          </a:r>
          <a:endParaRPr lang="it-IT" sz="2000" dirty="0"/>
        </a:p>
      </dgm:t>
    </dgm:pt>
    <dgm:pt modelId="{0A4F7E1C-F274-4629-B944-06AC72DEEC67}" type="parTrans" cxnId="{4DCC7F24-3F56-4765-B63B-038B56A5888D}">
      <dgm:prSet/>
      <dgm:spPr/>
      <dgm:t>
        <a:bodyPr/>
        <a:lstStyle/>
        <a:p>
          <a:endParaRPr lang="it-IT"/>
        </a:p>
      </dgm:t>
    </dgm:pt>
    <dgm:pt modelId="{55FF409E-4AFB-4CB3-99C0-6D860CD4E777}" type="sibTrans" cxnId="{4DCC7F24-3F56-4765-B63B-038B56A5888D}">
      <dgm:prSet/>
      <dgm:spPr/>
      <dgm:t>
        <a:bodyPr/>
        <a:lstStyle/>
        <a:p>
          <a:endParaRPr lang="it-IT"/>
        </a:p>
      </dgm:t>
    </dgm:pt>
    <dgm:pt modelId="{1DAB0777-CE3B-4FCB-8CFC-4B0ED742B79B}">
      <dgm:prSet custT="1"/>
      <dgm:spPr/>
      <dgm:t>
        <a:bodyPr/>
        <a:lstStyle/>
        <a:p>
          <a:r>
            <a:rPr lang="it-IT" sz="2000" b="1" dirty="0" smtClean="0">
              <a:latin typeface="+mn-lt"/>
            </a:rPr>
            <a:t>MAGGIO-LUGLIO 2019</a:t>
          </a:r>
          <a:endParaRPr lang="it-IT" sz="2000" dirty="0">
            <a:latin typeface="+mn-lt"/>
          </a:endParaRPr>
        </a:p>
      </dgm:t>
    </dgm:pt>
    <dgm:pt modelId="{C00266C7-9E13-49D2-A5CC-9729CBBA38F7}" type="parTrans" cxnId="{F820CB71-4B6E-4734-A2A4-52A892A9EB26}">
      <dgm:prSet/>
      <dgm:spPr/>
      <dgm:t>
        <a:bodyPr/>
        <a:lstStyle/>
        <a:p>
          <a:endParaRPr lang="it-IT"/>
        </a:p>
      </dgm:t>
    </dgm:pt>
    <dgm:pt modelId="{523D8E36-4D57-4480-871A-04A4DE248BA3}" type="sibTrans" cxnId="{F820CB71-4B6E-4734-A2A4-52A892A9EB26}">
      <dgm:prSet/>
      <dgm:spPr/>
      <dgm:t>
        <a:bodyPr/>
        <a:lstStyle/>
        <a:p>
          <a:endParaRPr lang="it-IT"/>
        </a:p>
      </dgm:t>
    </dgm:pt>
    <dgm:pt modelId="{67083FE8-FA04-4067-ADD5-9F41A13C4983}">
      <dgm:prSet/>
      <dgm:spPr/>
      <dgm:t>
        <a:bodyPr/>
        <a:lstStyle/>
        <a:p>
          <a:r>
            <a:rPr lang="it-IT" dirty="0" smtClean="0">
              <a:latin typeface="+mn-lt"/>
            </a:rPr>
            <a:t>incontri firme contratti</a:t>
          </a:r>
        </a:p>
      </dgm:t>
    </dgm:pt>
    <dgm:pt modelId="{8DDC167B-8D6F-4B43-92CB-4D72A6F76FA2}" type="parTrans" cxnId="{2AFFF5D7-F04D-47CD-9971-7B5F5B338179}">
      <dgm:prSet/>
      <dgm:spPr/>
      <dgm:t>
        <a:bodyPr/>
        <a:lstStyle/>
        <a:p>
          <a:endParaRPr lang="it-IT"/>
        </a:p>
      </dgm:t>
    </dgm:pt>
    <dgm:pt modelId="{77C9F795-ADDB-4F00-B5E6-4D445A7335CC}" type="sibTrans" cxnId="{2AFFF5D7-F04D-47CD-9971-7B5F5B338179}">
      <dgm:prSet/>
      <dgm:spPr/>
      <dgm:t>
        <a:bodyPr/>
        <a:lstStyle/>
        <a:p>
          <a:endParaRPr lang="it-IT"/>
        </a:p>
      </dgm:t>
    </dgm:pt>
    <dgm:pt modelId="{C22AFF19-7EE7-4A25-AE0B-885E4E968E87}">
      <dgm:prSet/>
      <dgm:spPr/>
      <dgm:t>
        <a:bodyPr/>
        <a:lstStyle/>
        <a:p>
          <a:r>
            <a:rPr lang="it-IT" dirty="0" smtClean="0">
              <a:latin typeface="+mn-lt"/>
            </a:rPr>
            <a:t>formazione </a:t>
          </a:r>
          <a:r>
            <a:rPr lang="it-IT" dirty="0" err="1" smtClean="0">
              <a:latin typeface="+mn-lt"/>
            </a:rPr>
            <a:t>pre</a:t>
          </a:r>
          <a:r>
            <a:rPr lang="it-IT" dirty="0" smtClean="0">
              <a:latin typeface="+mn-lt"/>
            </a:rPr>
            <a:t>-partenza studenti e accompagnatori</a:t>
          </a:r>
          <a:endParaRPr lang="it-IT" dirty="0">
            <a:latin typeface="+mn-lt"/>
          </a:endParaRPr>
        </a:p>
      </dgm:t>
    </dgm:pt>
    <dgm:pt modelId="{B190178D-771A-48D8-8DE9-FA74F99F20F5}" type="parTrans" cxnId="{CE0387AE-9966-45D8-99A8-17C26FE0D82B}">
      <dgm:prSet/>
      <dgm:spPr/>
      <dgm:t>
        <a:bodyPr/>
        <a:lstStyle/>
        <a:p>
          <a:endParaRPr lang="it-IT"/>
        </a:p>
      </dgm:t>
    </dgm:pt>
    <dgm:pt modelId="{42BE3BF8-D485-4D5B-8FEB-AB7618675E2C}" type="sibTrans" cxnId="{CE0387AE-9966-45D8-99A8-17C26FE0D82B}">
      <dgm:prSet/>
      <dgm:spPr/>
      <dgm:t>
        <a:bodyPr/>
        <a:lstStyle/>
        <a:p>
          <a:endParaRPr lang="it-IT"/>
        </a:p>
      </dgm:t>
    </dgm:pt>
    <dgm:pt modelId="{F0E39A24-EAD4-41D7-9620-268D6C114729}">
      <dgm:prSet custT="1"/>
      <dgm:spPr/>
      <dgm:t>
        <a:bodyPr/>
        <a:lstStyle/>
        <a:p>
          <a:r>
            <a:rPr lang="it-IT" sz="2000" b="1" dirty="0" smtClean="0">
              <a:latin typeface="+mn-lt"/>
            </a:rPr>
            <a:t>GIUNGO-SETTEMBRE 2019</a:t>
          </a:r>
          <a:endParaRPr lang="it-IT" sz="2000" dirty="0"/>
        </a:p>
      </dgm:t>
    </dgm:pt>
    <dgm:pt modelId="{CBB177A6-5A27-4DC3-A456-33EE4D2FCC7B}" type="parTrans" cxnId="{E7A469E8-1490-4682-8035-B5F020BB6875}">
      <dgm:prSet/>
      <dgm:spPr/>
      <dgm:t>
        <a:bodyPr/>
        <a:lstStyle/>
        <a:p>
          <a:endParaRPr lang="it-IT"/>
        </a:p>
      </dgm:t>
    </dgm:pt>
    <dgm:pt modelId="{DA41834E-359D-478E-BDD9-C3358A38162B}" type="sibTrans" cxnId="{E7A469E8-1490-4682-8035-B5F020BB6875}">
      <dgm:prSet/>
      <dgm:spPr/>
      <dgm:t>
        <a:bodyPr/>
        <a:lstStyle/>
        <a:p>
          <a:endParaRPr lang="it-IT"/>
        </a:p>
      </dgm:t>
    </dgm:pt>
    <dgm:pt modelId="{59C5851A-4249-4DA2-8F11-E367B581A310}">
      <dgm:prSet/>
      <dgm:spPr/>
      <dgm:t>
        <a:bodyPr/>
        <a:lstStyle/>
        <a:p>
          <a:r>
            <a:rPr lang="it-IT" dirty="0" smtClean="0">
              <a:latin typeface="+mn-lt"/>
            </a:rPr>
            <a:t>mobilità studenti all’estero </a:t>
          </a:r>
          <a:endParaRPr lang="it-IT" dirty="0">
            <a:latin typeface="+mn-lt"/>
          </a:endParaRPr>
        </a:p>
      </dgm:t>
    </dgm:pt>
    <dgm:pt modelId="{B24024E0-D5BB-4F76-B25C-94CDCE39EB71}" type="parTrans" cxnId="{AC67A4EE-C099-40E5-A050-2D70B4C74615}">
      <dgm:prSet/>
      <dgm:spPr/>
      <dgm:t>
        <a:bodyPr/>
        <a:lstStyle/>
        <a:p>
          <a:endParaRPr lang="it-IT"/>
        </a:p>
      </dgm:t>
    </dgm:pt>
    <dgm:pt modelId="{D445BB9D-0CBA-4BFC-9495-DF0FEA9CB992}" type="sibTrans" cxnId="{AC67A4EE-C099-40E5-A050-2D70B4C74615}">
      <dgm:prSet/>
      <dgm:spPr/>
      <dgm:t>
        <a:bodyPr/>
        <a:lstStyle/>
        <a:p>
          <a:endParaRPr lang="it-IT"/>
        </a:p>
      </dgm:t>
    </dgm:pt>
    <dgm:pt modelId="{C579CE05-52F5-4B4F-ADF2-C5D06D47CBAC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ED8AA9C-C61C-4848-911A-6E0D8B5E5443}" type="pres">
      <dgm:prSet presAssocID="{D42EADD4-7D01-424E-B95A-36FBBBA243DE}" presName="linNode" presStyleCnt="0"/>
      <dgm:spPr/>
    </dgm:pt>
    <dgm:pt modelId="{C1C26EAA-42DB-4B69-B582-E5E8DA57C70F}" type="pres">
      <dgm:prSet presAssocID="{D42EADD4-7D01-424E-B95A-36FBBBA243DE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E39D24-321C-441F-A71A-1EF6ADFA01E9}" type="pres">
      <dgm:prSet presAssocID="{D42EADD4-7D01-424E-B95A-36FBBBA243DE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668977-C3CA-40E4-8896-71024E5999A3}" type="pres">
      <dgm:prSet presAssocID="{D0998BD8-12D7-4F3F-BAEA-887C75E9278D}" presName="sp" presStyleCnt="0"/>
      <dgm:spPr/>
    </dgm:pt>
    <dgm:pt modelId="{3915D69A-F032-468E-BBF4-E938E316A4B5}" type="pres">
      <dgm:prSet presAssocID="{E4476BE8-9473-4B65-89AA-60ABA6C8C72E}" presName="linNode" presStyleCnt="0"/>
      <dgm:spPr/>
    </dgm:pt>
    <dgm:pt modelId="{856E3BD9-3321-4AFC-9EE7-3C0140CA7939}" type="pres">
      <dgm:prSet presAssocID="{E4476BE8-9473-4B65-89AA-60ABA6C8C72E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FECD53-1FF7-45BA-8834-5BFAB3FED725}" type="pres">
      <dgm:prSet presAssocID="{E4476BE8-9473-4B65-89AA-60ABA6C8C72E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9CD2AD-AEBF-400D-8AA0-0F311467FD49}" type="pres">
      <dgm:prSet presAssocID="{E6D4BEE9-CE31-4110-A096-13F5E0E79B33}" presName="sp" presStyleCnt="0"/>
      <dgm:spPr/>
    </dgm:pt>
    <dgm:pt modelId="{22C00CF6-4B76-4F3E-9A0C-D1323BE00345}" type="pres">
      <dgm:prSet presAssocID="{FB78A3D3-6F0E-4EED-B9FC-4E3B40A3247D}" presName="linNode" presStyleCnt="0"/>
      <dgm:spPr/>
    </dgm:pt>
    <dgm:pt modelId="{F888323D-B6FF-4BE4-BD36-3E3066B40F1E}" type="pres">
      <dgm:prSet presAssocID="{FB78A3D3-6F0E-4EED-B9FC-4E3B40A3247D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CE3557-E5FF-48A3-9A51-C3F7D6901B3B}" type="pres">
      <dgm:prSet presAssocID="{FB78A3D3-6F0E-4EED-B9FC-4E3B40A3247D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EB1E20-DF81-4CE0-95D9-D43240584284}" type="pres">
      <dgm:prSet presAssocID="{C47DDBD8-C2D0-4812-8F25-717CE8EB0365}" presName="sp" presStyleCnt="0"/>
      <dgm:spPr/>
    </dgm:pt>
    <dgm:pt modelId="{73244E6C-6779-4B58-A6B5-B1C990D9A728}" type="pres">
      <dgm:prSet presAssocID="{DA65EEC8-9432-4BFC-994F-68E938671A21}" presName="linNode" presStyleCnt="0"/>
      <dgm:spPr/>
    </dgm:pt>
    <dgm:pt modelId="{8A0EEF80-2A67-4351-AE6B-10622C92697B}" type="pres">
      <dgm:prSet presAssocID="{DA65EEC8-9432-4BFC-994F-68E938671A21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361172-35C3-437F-8053-F9CEBC5D04C0}" type="pres">
      <dgm:prSet presAssocID="{DA65EEC8-9432-4BFC-994F-68E938671A21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747DFA-900A-454B-BBD1-6BDED2671ECA}" type="pres">
      <dgm:prSet presAssocID="{B05A6A06-72E6-439B-9B48-19EA4ECE8D1F}" presName="sp" presStyleCnt="0"/>
      <dgm:spPr/>
    </dgm:pt>
    <dgm:pt modelId="{3BBC45E3-51DD-4028-992D-86535DA3E19A}" type="pres">
      <dgm:prSet presAssocID="{2283480B-A7A5-4F0B-BCD6-AF97C2204645}" presName="linNode" presStyleCnt="0"/>
      <dgm:spPr/>
    </dgm:pt>
    <dgm:pt modelId="{D0E0847C-81D0-4A14-925F-C253CACABC19}" type="pres">
      <dgm:prSet presAssocID="{2283480B-A7A5-4F0B-BCD6-AF97C2204645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E03093-18F8-4627-ADCE-C3119AEE3F0C}" type="pres">
      <dgm:prSet presAssocID="{2283480B-A7A5-4F0B-BCD6-AF97C2204645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0E911F-87A2-4C32-85D5-1CB670243335}" type="pres">
      <dgm:prSet presAssocID="{55FF409E-4AFB-4CB3-99C0-6D860CD4E777}" presName="sp" presStyleCnt="0"/>
      <dgm:spPr/>
    </dgm:pt>
    <dgm:pt modelId="{89186A78-0AA5-4822-BB9F-CFBD836DFBED}" type="pres">
      <dgm:prSet presAssocID="{1DAB0777-CE3B-4FCB-8CFC-4B0ED742B79B}" presName="linNode" presStyleCnt="0"/>
      <dgm:spPr/>
    </dgm:pt>
    <dgm:pt modelId="{18A287D8-8D2F-4CEE-B941-A6922856B1FB}" type="pres">
      <dgm:prSet presAssocID="{1DAB0777-CE3B-4FCB-8CFC-4B0ED742B79B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98058A-727B-44E7-8F4F-3922F51F55DA}" type="pres">
      <dgm:prSet presAssocID="{1DAB0777-CE3B-4FCB-8CFC-4B0ED742B79B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6C6D02-480C-49C5-B469-2D63D59C6150}" type="pres">
      <dgm:prSet presAssocID="{523D8E36-4D57-4480-871A-04A4DE248BA3}" presName="sp" presStyleCnt="0"/>
      <dgm:spPr/>
    </dgm:pt>
    <dgm:pt modelId="{ECE50A1F-9D24-46AB-8DF7-E1CB584AEBA9}" type="pres">
      <dgm:prSet presAssocID="{F0E39A24-EAD4-41D7-9620-268D6C114729}" presName="linNode" presStyleCnt="0"/>
      <dgm:spPr/>
    </dgm:pt>
    <dgm:pt modelId="{AAB16CCE-C9C8-44B3-B955-80CD1FFA3B2E}" type="pres">
      <dgm:prSet presAssocID="{F0E39A24-EAD4-41D7-9620-268D6C114729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DD8BC7-CB07-4682-B064-7969A4B9E154}" type="pres">
      <dgm:prSet presAssocID="{F0E39A24-EAD4-41D7-9620-268D6C114729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715BACF-655D-4982-84C2-E2B05D4E4B6D}" type="presOf" srcId="{2283480B-A7A5-4F0B-BCD6-AF97C2204645}" destId="{D0E0847C-81D0-4A14-925F-C253CACABC19}" srcOrd="0" destOrd="0" presId="urn:microsoft.com/office/officeart/2005/8/layout/vList5"/>
    <dgm:cxn modelId="{5AC81139-EBA0-4A57-885C-138A626FC973}" type="presOf" srcId="{D42EADD4-7D01-424E-B95A-36FBBBA243DE}" destId="{C1C26EAA-42DB-4B69-B582-E5E8DA57C70F}" srcOrd="0" destOrd="0" presId="urn:microsoft.com/office/officeart/2005/8/layout/vList5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707C52BE-2BCD-4862-BAF0-B83D10F8A942}" srcId="{DE8F74AF-46BE-4067-83A2-A8DD8E7A585C}" destId="{FB78A3D3-6F0E-4EED-B9FC-4E3B40A3247D}" srcOrd="2" destOrd="0" parTransId="{F8D1AE8B-F219-45D7-82E5-BBD6ADC5BD75}" sibTransId="{C47DDBD8-C2D0-4812-8F25-717CE8EB0365}"/>
    <dgm:cxn modelId="{DAFE2160-DBA1-447B-84BC-6F9E5E88DD48}" type="presOf" srcId="{91B5A3D2-4A10-42F6-9093-BBBA2B75924A}" destId="{ACE39D24-321C-441F-A71A-1EF6ADFA01E9}" srcOrd="0" destOrd="0" presId="urn:microsoft.com/office/officeart/2005/8/layout/vList5"/>
    <dgm:cxn modelId="{7CE61DCD-0D09-4A32-A072-69DD92BADE09}" srcId="{DE8F74AF-46BE-4067-83A2-A8DD8E7A585C}" destId="{DA65EEC8-9432-4BFC-994F-68E938671A21}" srcOrd="3" destOrd="0" parTransId="{28CD5FC5-3B9F-4109-BB88-960973F07328}" sibTransId="{B05A6A06-72E6-439B-9B48-19EA4ECE8D1F}"/>
    <dgm:cxn modelId="{9BB4A714-C5D7-4E6A-BA66-7BDE0B3526C9}" type="presOf" srcId="{FB78A3D3-6F0E-4EED-B9FC-4E3B40A3247D}" destId="{F888323D-B6FF-4BE4-BD36-3E3066B40F1E}" srcOrd="0" destOrd="0" presId="urn:microsoft.com/office/officeart/2005/8/layout/vList5"/>
    <dgm:cxn modelId="{CE0387AE-9966-45D8-99A8-17C26FE0D82B}" srcId="{1DAB0777-CE3B-4FCB-8CFC-4B0ED742B79B}" destId="{C22AFF19-7EE7-4A25-AE0B-885E4E968E87}" srcOrd="0" destOrd="0" parTransId="{B190178D-771A-48D8-8DE9-FA74F99F20F5}" sibTransId="{42BE3BF8-D485-4D5B-8FEB-AB7618675E2C}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4DCC7F24-3F56-4765-B63B-038B56A5888D}" srcId="{DE8F74AF-46BE-4067-83A2-A8DD8E7A585C}" destId="{2283480B-A7A5-4F0B-BCD6-AF97C2204645}" srcOrd="4" destOrd="0" parTransId="{0A4F7E1C-F274-4629-B944-06AC72DEEC67}" sibTransId="{55FF409E-4AFB-4CB3-99C0-6D860CD4E777}"/>
    <dgm:cxn modelId="{5802E4C6-6052-491D-B63E-528FADECAD6C}" srcId="{E4476BE8-9473-4B65-89AA-60ABA6C8C72E}" destId="{2A9950E4-A6E9-4A8A-983D-28D6AA3794AB}" srcOrd="0" destOrd="0" parTransId="{A7811D1F-1735-4306-8CFE-80334186B819}" sibTransId="{7858A8D6-103A-4562-9419-6F3FF37A48A4}"/>
    <dgm:cxn modelId="{2AFFF5D7-F04D-47CD-9971-7B5F5B338179}" srcId="{2283480B-A7A5-4F0B-BCD6-AF97C2204645}" destId="{67083FE8-FA04-4067-ADD5-9F41A13C4983}" srcOrd="0" destOrd="0" parTransId="{8DDC167B-8D6F-4B43-92CB-4D72A6F76FA2}" sibTransId="{77C9F795-ADDB-4F00-B5E6-4D445A7335CC}"/>
    <dgm:cxn modelId="{E7A469E8-1490-4682-8035-B5F020BB6875}" srcId="{DE8F74AF-46BE-4067-83A2-A8DD8E7A585C}" destId="{F0E39A24-EAD4-41D7-9620-268D6C114729}" srcOrd="6" destOrd="0" parTransId="{CBB177A6-5A27-4DC3-A456-33EE4D2FCC7B}" sibTransId="{DA41834E-359D-478E-BDD9-C3358A38162B}"/>
    <dgm:cxn modelId="{06276721-CB7A-40FF-A274-3205B7862AB5}" type="presOf" srcId="{DE8F74AF-46BE-4067-83A2-A8DD8E7A585C}" destId="{C579CE05-52F5-4B4F-ADF2-C5D06D47CBAC}" srcOrd="0" destOrd="0" presId="urn:microsoft.com/office/officeart/2005/8/layout/vList5"/>
    <dgm:cxn modelId="{F6E86A29-550A-4527-8264-84C7E53AB366}" type="presOf" srcId="{67083FE8-FA04-4067-ADD5-9F41A13C4983}" destId="{0FE03093-18F8-4627-ADCE-C3119AEE3F0C}" srcOrd="0" destOrd="0" presId="urn:microsoft.com/office/officeart/2005/8/layout/vList5"/>
    <dgm:cxn modelId="{D4CED2EB-6295-4F6C-9E6E-8641E2694F9E}" type="presOf" srcId="{DA65EEC8-9432-4BFC-994F-68E938671A21}" destId="{8A0EEF80-2A67-4351-AE6B-10622C92697B}" srcOrd="0" destOrd="0" presId="urn:microsoft.com/office/officeart/2005/8/layout/vList5"/>
    <dgm:cxn modelId="{E46CE9F2-3209-44B4-BD67-52FA55357CB1}" srcId="{FB78A3D3-6F0E-4EED-B9FC-4E3B40A3247D}" destId="{DBD9FCA7-F2A0-4B18-B31B-3C0CE9E6B37C}" srcOrd="0" destOrd="0" parTransId="{3F602061-812A-4193-AB0C-FF3BC0BBFF16}" sibTransId="{FFA967D4-99A6-49C2-8E2E-81A120321BDA}"/>
    <dgm:cxn modelId="{C1BD0278-486B-4DA8-A873-B3E09A8E42EA}" type="presOf" srcId="{C22AFF19-7EE7-4A25-AE0B-885E4E968E87}" destId="{4598058A-727B-44E7-8F4F-3922F51F55DA}" srcOrd="0" destOrd="0" presId="urn:microsoft.com/office/officeart/2005/8/layout/vList5"/>
    <dgm:cxn modelId="{53E38CE5-E274-4AD1-A626-2CA2FF0CD028}" type="presOf" srcId="{F0E39A24-EAD4-41D7-9620-268D6C114729}" destId="{AAB16CCE-C9C8-44B3-B955-80CD1FFA3B2E}" srcOrd="0" destOrd="0" presId="urn:microsoft.com/office/officeart/2005/8/layout/vList5"/>
    <dgm:cxn modelId="{6A52ADB8-F8FC-411F-8525-198E370B2137}" srcId="{DE8F74AF-46BE-4067-83A2-A8DD8E7A585C}" destId="{E4476BE8-9473-4B65-89AA-60ABA6C8C72E}" srcOrd="1" destOrd="0" parTransId="{C91AD81D-AD3F-4FE6-B15A-3D990DAD5ECB}" sibTransId="{E6D4BEE9-CE31-4110-A096-13F5E0E79B33}"/>
    <dgm:cxn modelId="{CDACEA5E-C40A-49D1-A88B-907BF4C7B24E}" type="presOf" srcId="{2A9950E4-A6E9-4A8A-983D-28D6AA3794AB}" destId="{EDFECD53-1FF7-45BA-8834-5BFAB3FED725}" srcOrd="0" destOrd="0" presId="urn:microsoft.com/office/officeart/2005/8/layout/vList5"/>
    <dgm:cxn modelId="{D078155D-6DA1-43CE-94C2-399EF8179E29}" type="presOf" srcId="{1DAB0777-CE3B-4FCB-8CFC-4B0ED742B79B}" destId="{18A287D8-8D2F-4CEE-B941-A6922856B1FB}" srcOrd="0" destOrd="0" presId="urn:microsoft.com/office/officeart/2005/8/layout/vList5"/>
    <dgm:cxn modelId="{F77FC6B4-D062-4155-B996-1F2C85CE8ED0}" type="presOf" srcId="{DBD9FCA7-F2A0-4B18-B31B-3C0CE9E6B37C}" destId="{49CE3557-E5FF-48A3-9A51-C3F7D6901B3B}" srcOrd="0" destOrd="0" presId="urn:microsoft.com/office/officeart/2005/8/layout/vList5"/>
    <dgm:cxn modelId="{0722A5BA-9E34-4CBB-B764-6F9B039B300F}" srcId="{DA65EEC8-9432-4BFC-994F-68E938671A21}" destId="{EAFD0532-FEA6-4F33-B223-0D0D99B2CDA7}" srcOrd="0" destOrd="0" parTransId="{11419A58-471B-4460-ABEA-30E216F0FDC0}" sibTransId="{8695C2B6-73CD-4903-AA39-8568CB67DA20}"/>
    <dgm:cxn modelId="{2A74CD35-41BC-4EFA-9998-94844203C7A0}" type="presOf" srcId="{E4476BE8-9473-4B65-89AA-60ABA6C8C72E}" destId="{856E3BD9-3321-4AFC-9EE7-3C0140CA7939}" srcOrd="0" destOrd="0" presId="urn:microsoft.com/office/officeart/2005/8/layout/vList5"/>
    <dgm:cxn modelId="{C610B00A-2BB4-46B6-A340-D8B948147E7E}" type="presOf" srcId="{EAFD0532-FEA6-4F33-B223-0D0D99B2CDA7}" destId="{25361172-35C3-437F-8053-F9CEBC5D04C0}" srcOrd="0" destOrd="0" presId="urn:microsoft.com/office/officeart/2005/8/layout/vList5"/>
    <dgm:cxn modelId="{F820CB71-4B6E-4734-A2A4-52A892A9EB26}" srcId="{DE8F74AF-46BE-4067-83A2-A8DD8E7A585C}" destId="{1DAB0777-CE3B-4FCB-8CFC-4B0ED742B79B}" srcOrd="5" destOrd="0" parTransId="{C00266C7-9E13-49D2-A5CC-9729CBBA38F7}" sibTransId="{523D8E36-4D57-4480-871A-04A4DE248BA3}"/>
    <dgm:cxn modelId="{3699CAF5-EF39-4CDF-9990-FD73090B53C4}" type="presOf" srcId="{59C5851A-4249-4DA2-8F11-E367B581A310}" destId="{BEDD8BC7-CB07-4682-B064-7969A4B9E154}" srcOrd="0" destOrd="0" presId="urn:microsoft.com/office/officeart/2005/8/layout/vList5"/>
    <dgm:cxn modelId="{AC67A4EE-C099-40E5-A050-2D70B4C74615}" srcId="{F0E39A24-EAD4-41D7-9620-268D6C114729}" destId="{59C5851A-4249-4DA2-8F11-E367B581A310}" srcOrd="0" destOrd="0" parTransId="{B24024E0-D5BB-4F76-B25C-94CDCE39EB71}" sibTransId="{D445BB9D-0CBA-4BFC-9495-DF0FEA9CB992}"/>
    <dgm:cxn modelId="{38EF6185-5649-4DB7-9F67-A4FFDC80E86F}" type="presParOf" srcId="{C579CE05-52F5-4B4F-ADF2-C5D06D47CBAC}" destId="{5ED8AA9C-C61C-4848-911A-6E0D8B5E5443}" srcOrd="0" destOrd="0" presId="urn:microsoft.com/office/officeart/2005/8/layout/vList5"/>
    <dgm:cxn modelId="{C5B086EE-0F74-41BC-82E8-779E831E127F}" type="presParOf" srcId="{5ED8AA9C-C61C-4848-911A-6E0D8B5E5443}" destId="{C1C26EAA-42DB-4B69-B582-E5E8DA57C70F}" srcOrd="0" destOrd="0" presId="urn:microsoft.com/office/officeart/2005/8/layout/vList5"/>
    <dgm:cxn modelId="{F27213F0-D238-405C-8F00-B597C0B57133}" type="presParOf" srcId="{5ED8AA9C-C61C-4848-911A-6E0D8B5E5443}" destId="{ACE39D24-321C-441F-A71A-1EF6ADFA01E9}" srcOrd="1" destOrd="0" presId="urn:microsoft.com/office/officeart/2005/8/layout/vList5"/>
    <dgm:cxn modelId="{F8FD23B4-97C8-43D6-8401-786C5037D582}" type="presParOf" srcId="{C579CE05-52F5-4B4F-ADF2-C5D06D47CBAC}" destId="{A7668977-C3CA-40E4-8896-71024E5999A3}" srcOrd="1" destOrd="0" presId="urn:microsoft.com/office/officeart/2005/8/layout/vList5"/>
    <dgm:cxn modelId="{8F96F897-4BE9-40F5-8F6E-C4E3B8576FF0}" type="presParOf" srcId="{C579CE05-52F5-4B4F-ADF2-C5D06D47CBAC}" destId="{3915D69A-F032-468E-BBF4-E938E316A4B5}" srcOrd="2" destOrd="0" presId="urn:microsoft.com/office/officeart/2005/8/layout/vList5"/>
    <dgm:cxn modelId="{48BAC5CC-EB3C-43EF-8B59-A73DEBC525E3}" type="presParOf" srcId="{3915D69A-F032-468E-BBF4-E938E316A4B5}" destId="{856E3BD9-3321-4AFC-9EE7-3C0140CA7939}" srcOrd="0" destOrd="0" presId="urn:microsoft.com/office/officeart/2005/8/layout/vList5"/>
    <dgm:cxn modelId="{ACF14638-BC03-4450-AEA5-1AF90AD263B7}" type="presParOf" srcId="{3915D69A-F032-468E-BBF4-E938E316A4B5}" destId="{EDFECD53-1FF7-45BA-8834-5BFAB3FED725}" srcOrd="1" destOrd="0" presId="urn:microsoft.com/office/officeart/2005/8/layout/vList5"/>
    <dgm:cxn modelId="{8C6EFB94-D60B-4F19-A082-3D1B85BE0AC0}" type="presParOf" srcId="{C579CE05-52F5-4B4F-ADF2-C5D06D47CBAC}" destId="{779CD2AD-AEBF-400D-8AA0-0F311467FD49}" srcOrd="3" destOrd="0" presId="urn:microsoft.com/office/officeart/2005/8/layout/vList5"/>
    <dgm:cxn modelId="{41D3F4AB-33D7-4E48-973E-E7EBEC265433}" type="presParOf" srcId="{C579CE05-52F5-4B4F-ADF2-C5D06D47CBAC}" destId="{22C00CF6-4B76-4F3E-9A0C-D1323BE00345}" srcOrd="4" destOrd="0" presId="urn:microsoft.com/office/officeart/2005/8/layout/vList5"/>
    <dgm:cxn modelId="{A221249A-0281-48BB-A6A1-D58624B98CCB}" type="presParOf" srcId="{22C00CF6-4B76-4F3E-9A0C-D1323BE00345}" destId="{F888323D-B6FF-4BE4-BD36-3E3066B40F1E}" srcOrd="0" destOrd="0" presId="urn:microsoft.com/office/officeart/2005/8/layout/vList5"/>
    <dgm:cxn modelId="{FEB095AD-9B27-4F60-A1C5-1E620D8B5903}" type="presParOf" srcId="{22C00CF6-4B76-4F3E-9A0C-D1323BE00345}" destId="{49CE3557-E5FF-48A3-9A51-C3F7D6901B3B}" srcOrd="1" destOrd="0" presId="urn:microsoft.com/office/officeart/2005/8/layout/vList5"/>
    <dgm:cxn modelId="{C66A78EB-D300-41C2-B687-562B4E42C381}" type="presParOf" srcId="{C579CE05-52F5-4B4F-ADF2-C5D06D47CBAC}" destId="{9CEB1E20-DF81-4CE0-95D9-D43240584284}" srcOrd="5" destOrd="0" presId="urn:microsoft.com/office/officeart/2005/8/layout/vList5"/>
    <dgm:cxn modelId="{18D10AB0-76C2-4921-9F24-4509149CBDEB}" type="presParOf" srcId="{C579CE05-52F5-4B4F-ADF2-C5D06D47CBAC}" destId="{73244E6C-6779-4B58-A6B5-B1C990D9A728}" srcOrd="6" destOrd="0" presId="urn:microsoft.com/office/officeart/2005/8/layout/vList5"/>
    <dgm:cxn modelId="{5250895E-435C-4E67-B8BA-D3C3ECCA2891}" type="presParOf" srcId="{73244E6C-6779-4B58-A6B5-B1C990D9A728}" destId="{8A0EEF80-2A67-4351-AE6B-10622C92697B}" srcOrd="0" destOrd="0" presId="urn:microsoft.com/office/officeart/2005/8/layout/vList5"/>
    <dgm:cxn modelId="{BEE3B612-F818-42A7-9B3F-3BD9906122AA}" type="presParOf" srcId="{73244E6C-6779-4B58-A6B5-B1C990D9A728}" destId="{25361172-35C3-437F-8053-F9CEBC5D04C0}" srcOrd="1" destOrd="0" presId="urn:microsoft.com/office/officeart/2005/8/layout/vList5"/>
    <dgm:cxn modelId="{EB718E49-010E-4F02-B553-0F5267B6C827}" type="presParOf" srcId="{C579CE05-52F5-4B4F-ADF2-C5D06D47CBAC}" destId="{F9747DFA-900A-454B-BBD1-6BDED2671ECA}" srcOrd="7" destOrd="0" presId="urn:microsoft.com/office/officeart/2005/8/layout/vList5"/>
    <dgm:cxn modelId="{D4706B6E-BE40-4910-B540-7D6F6A814EB3}" type="presParOf" srcId="{C579CE05-52F5-4B4F-ADF2-C5D06D47CBAC}" destId="{3BBC45E3-51DD-4028-992D-86535DA3E19A}" srcOrd="8" destOrd="0" presId="urn:microsoft.com/office/officeart/2005/8/layout/vList5"/>
    <dgm:cxn modelId="{C67BC3F2-9523-444B-B093-9166C4935122}" type="presParOf" srcId="{3BBC45E3-51DD-4028-992D-86535DA3E19A}" destId="{D0E0847C-81D0-4A14-925F-C253CACABC19}" srcOrd="0" destOrd="0" presId="urn:microsoft.com/office/officeart/2005/8/layout/vList5"/>
    <dgm:cxn modelId="{DCF8C796-B9EB-483C-BBF9-C618BA1DE68D}" type="presParOf" srcId="{3BBC45E3-51DD-4028-992D-86535DA3E19A}" destId="{0FE03093-18F8-4627-ADCE-C3119AEE3F0C}" srcOrd="1" destOrd="0" presId="urn:microsoft.com/office/officeart/2005/8/layout/vList5"/>
    <dgm:cxn modelId="{119C99CA-6F6D-4B69-AED3-84479566DF68}" type="presParOf" srcId="{C579CE05-52F5-4B4F-ADF2-C5D06D47CBAC}" destId="{590E911F-87A2-4C32-85D5-1CB670243335}" srcOrd="9" destOrd="0" presId="urn:microsoft.com/office/officeart/2005/8/layout/vList5"/>
    <dgm:cxn modelId="{C3F77416-D636-43B2-92D7-336EB7EFCE53}" type="presParOf" srcId="{C579CE05-52F5-4B4F-ADF2-C5D06D47CBAC}" destId="{89186A78-0AA5-4822-BB9F-CFBD836DFBED}" srcOrd="10" destOrd="0" presId="urn:microsoft.com/office/officeart/2005/8/layout/vList5"/>
    <dgm:cxn modelId="{57932D2F-8E2F-480D-A61A-AEEB8C123174}" type="presParOf" srcId="{89186A78-0AA5-4822-BB9F-CFBD836DFBED}" destId="{18A287D8-8D2F-4CEE-B941-A6922856B1FB}" srcOrd="0" destOrd="0" presId="urn:microsoft.com/office/officeart/2005/8/layout/vList5"/>
    <dgm:cxn modelId="{1ADCEB8B-78A3-4EFE-9FB4-3814C322B291}" type="presParOf" srcId="{89186A78-0AA5-4822-BB9F-CFBD836DFBED}" destId="{4598058A-727B-44E7-8F4F-3922F51F55DA}" srcOrd="1" destOrd="0" presId="urn:microsoft.com/office/officeart/2005/8/layout/vList5"/>
    <dgm:cxn modelId="{466C3D65-8D66-4E2D-955E-F9B387BA3B18}" type="presParOf" srcId="{C579CE05-52F5-4B4F-ADF2-C5D06D47CBAC}" destId="{B16C6D02-480C-49C5-B469-2D63D59C6150}" srcOrd="11" destOrd="0" presId="urn:microsoft.com/office/officeart/2005/8/layout/vList5"/>
    <dgm:cxn modelId="{3D7BAB7B-18B2-4C74-A530-60E048C66FF2}" type="presParOf" srcId="{C579CE05-52F5-4B4F-ADF2-C5D06D47CBAC}" destId="{ECE50A1F-9D24-46AB-8DF7-E1CB584AEBA9}" srcOrd="12" destOrd="0" presId="urn:microsoft.com/office/officeart/2005/8/layout/vList5"/>
    <dgm:cxn modelId="{3D03EB01-C056-4F26-9231-8078473E8248}" type="presParOf" srcId="{ECE50A1F-9D24-46AB-8DF7-E1CB584AEBA9}" destId="{AAB16CCE-C9C8-44B3-B955-80CD1FFA3B2E}" srcOrd="0" destOrd="0" presId="urn:microsoft.com/office/officeart/2005/8/layout/vList5"/>
    <dgm:cxn modelId="{8CBC670E-DC05-4E4F-B5EC-3B056853B403}" type="presParOf" srcId="{ECE50A1F-9D24-46AB-8DF7-E1CB584AEBA9}" destId="{BEDD8BC7-CB07-4682-B064-7969A4B9E1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26 NOVEMBRE 2018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2400" dirty="0" smtClean="0">
              <a:latin typeface="+mn-lt"/>
            </a:rPr>
            <a:t>scadenza invio elenco studenti </a:t>
          </a:r>
          <a:r>
            <a:rPr lang="it-IT" sz="2400" dirty="0" err="1" smtClean="0">
              <a:latin typeface="+mn-lt"/>
            </a:rPr>
            <a:t>pre</a:t>
          </a:r>
          <a:r>
            <a:rPr lang="it-IT" sz="2400" dirty="0" smtClean="0">
              <a:latin typeface="+mn-lt"/>
            </a:rPr>
            <a:t>-selezionati con CV Europass e compilazione </a:t>
          </a:r>
          <a:r>
            <a:rPr lang="it-IT" sz="2400" dirty="0" err="1" smtClean="0">
              <a:latin typeface="+mn-lt"/>
            </a:rPr>
            <a:t>application</a:t>
          </a:r>
          <a:r>
            <a:rPr lang="it-IT" sz="2400" dirty="0" smtClean="0">
              <a:latin typeface="+mn-lt"/>
            </a:rPr>
            <a:t> </a:t>
          </a:r>
          <a:r>
            <a:rPr lang="it-IT" sz="2400" dirty="0" err="1" smtClean="0">
              <a:latin typeface="+mn-lt"/>
            </a:rPr>
            <a:t>form</a:t>
          </a:r>
          <a:endParaRPr lang="it-IT" sz="2400" dirty="0">
            <a:latin typeface="+mn-lt"/>
          </a:endParaRPr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69E6718C-A7C0-471E-92CE-CD1CB921743D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F3EE1E1-0860-4E99-8086-15BFFC95D265}" type="pres">
      <dgm:prSet presAssocID="{D42EADD4-7D01-424E-B95A-36FBBBA243DE}" presName="linNode" presStyleCnt="0"/>
      <dgm:spPr/>
    </dgm:pt>
    <dgm:pt modelId="{98261E45-FD48-4114-96B9-4223FFB91F56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9546F3-8046-4371-9914-8C8AED2DC638}" type="pres">
      <dgm:prSet presAssocID="{D42EADD4-7D01-424E-B95A-36FBBBA243DE}" presName="descendantText" presStyleLbl="alignAccFollowNode1" presStyleIdx="0" presStyleCnt="1" custScaleY="1219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ED62FD6-D088-4701-AC34-380CF97BAF80}" type="presOf" srcId="{91B5A3D2-4A10-42F6-9093-BBBA2B75924A}" destId="{D09546F3-8046-4371-9914-8C8AED2DC638}" srcOrd="0" destOrd="0" presId="urn:microsoft.com/office/officeart/2005/8/layout/vList5"/>
    <dgm:cxn modelId="{41641448-E198-4D89-B6BB-680FAA57343F}" type="presOf" srcId="{DE8F74AF-46BE-4067-83A2-A8DD8E7A585C}" destId="{69E6718C-A7C0-471E-92CE-CD1CB921743D}" srcOrd="0" destOrd="0" presId="urn:microsoft.com/office/officeart/2005/8/layout/vList5"/>
    <dgm:cxn modelId="{0ED45E2C-5B51-4640-BF5E-3FF222177699}" type="presOf" srcId="{D42EADD4-7D01-424E-B95A-36FBBBA243DE}" destId="{98261E45-FD48-4114-96B9-4223FFB91F56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CEB23594-B267-4C4B-BA7A-099D429FE7F1}" type="presParOf" srcId="{69E6718C-A7C0-471E-92CE-CD1CB921743D}" destId="{5F3EE1E1-0860-4E99-8086-15BFFC95D265}" srcOrd="0" destOrd="0" presId="urn:microsoft.com/office/officeart/2005/8/layout/vList5"/>
    <dgm:cxn modelId="{BBF82B8D-18FD-47C7-B33D-1DDE070DB793}" type="presParOf" srcId="{5F3EE1E1-0860-4E99-8086-15BFFC95D265}" destId="{98261E45-FD48-4114-96B9-4223FFB91F56}" srcOrd="0" destOrd="0" presId="urn:microsoft.com/office/officeart/2005/8/layout/vList5"/>
    <dgm:cxn modelId="{0F1886C1-4851-400C-8754-4481B1D2574E}" type="presParOf" srcId="{5F3EE1E1-0860-4E99-8086-15BFFC95D265}" destId="{D09546F3-8046-4371-9914-8C8AED2DC6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NOVEMBRE – DICEMBRE 2018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3100" dirty="0" smtClean="0">
              <a:latin typeface="+mn-lt"/>
            </a:rPr>
            <a:t>colloqui di selezione studenti</a:t>
          </a:r>
          <a:endParaRPr lang="it-IT" sz="3100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9B6DEAFB-6F6A-401F-979E-DE49B157F54B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4B2D293-D131-4619-9362-8BBE0FD345AA}" type="pres">
      <dgm:prSet presAssocID="{D42EADD4-7D01-424E-B95A-36FBBBA243DE}" presName="linNode" presStyleCnt="0"/>
      <dgm:spPr/>
    </dgm:pt>
    <dgm:pt modelId="{BC4721EA-1354-4C92-A11F-734D8CD2CEA2}" type="pres">
      <dgm:prSet presAssocID="{D42EADD4-7D01-424E-B95A-36FBBBA243DE}" presName="parentText" presStyleLbl="node1" presStyleIdx="0" presStyleCnt="1" custLinFactNeighborY="-6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40AB0C-CA5D-4DF8-B07F-9104DEAB93B3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725535-FB9A-4481-A924-1385BAC23B8A}" type="presOf" srcId="{91B5A3D2-4A10-42F6-9093-BBBA2B75924A}" destId="{1E40AB0C-CA5D-4DF8-B07F-9104DEAB93B3}" srcOrd="0" destOrd="0" presId="urn:microsoft.com/office/officeart/2005/8/layout/vList5"/>
    <dgm:cxn modelId="{E3435444-0E34-442D-907C-C564F1F2CF8E}" type="presOf" srcId="{DE8F74AF-46BE-4067-83A2-A8DD8E7A585C}" destId="{9B6DEAFB-6F6A-401F-979E-DE49B157F54B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3E2DB991-A8E8-4F14-B504-265AA1C2C0BE}" type="presOf" srcId="{D42EADD4-7D01-424E-B95A-36FBBBA243DE}" destId="{BC4721EA-1354-4C92-A11F-734D8CD2CEA2}" srcOrd="0" destOrd="0" presId="urn:microsoft.com/office/officeart/2005/8/layout/vList5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C4BDF842-E977-4897-A0B6-FCE21958C925}" type="presParOf" srcId="{9B6DEAFB-6F6A-401F-979E-DE49B157F54B}" destId="{D4B2D293-D131-4619-9362-8BBE0FD345AA}" srcOrd="0" destOrd="0" presId="urn:microsoft.com/office/officeart/2005/8/layout/vList5"/>
    <dgm:cxn modelId="{9A142E14-7114-43C1-A610-73FA229F7FC8}" type="presParOf" srcId="{D4B2D293-D131-4619-9362-8BBE0FD345AA}" destId="{BC4721EA-1354-4C92-A11F-734D8CD2CEA2}" srcOrd="0" destOrd="0" presId="urn:microsoft.com/office/officeart/2005/8/layout/vList5"/>
    <dgm:cxn modelId="{A1EA454E-380E-4128-909C-5DD857F6E957}" type="presParOf" srcId="{D4B2D293-D131-4619-9362-8BBE0FD345AA}" destId="{1E40AB0C-CA5D-4DF8-B07F-9104DEAB93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15 DICEMBRE 2018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/>
      <dgm:spPr/>
      <dgm:t>
        <a:bodyPr/>
        <a:lstStyle/>
        <a:p>
          <a:r>
            <a:rPr lang="it-IT" dirty="0" smtClean="0">
              <a:latin typeface="+mn-lt"/>
            </a:rPr>
            <a:t>CANDIDATURE DOCENTI: scadenza invio domanda di candidatura tramite application form</a:t>
          </a:r>
          <a:endParaRPr lang="it-IT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E647916F-25EF-4709-A05F-E3F51F66FB0A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B9947E1-D777-4A20-8BA3-3491288A531D}" type="pres">
      <dgm:prSet presAssocID="{D42EADD4-7D01-424E-B95A-36FBBBA243DE}" presName="linNode" presStyleCnt="0"/>
      <dgm:spPr/>
    </dgm:pt>
    <dgm:pt modelId="{8F001781-2194-491C-84EB-FF49D8CC90F8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AA3B0C-D10F-4539-B247-C4F7D7AF4623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C49F633-A9DC-4890-B0EB-BBE693CC323D}" type="presOf" srcId="{DE8F74AF-46BE-4067-83A2-A8DD8E7A585C}" destId="{E647916F-25EF-4709-A05F-E3F51F66FB0A}" srcOrd="0" destOrd="0" presId="urn:microsoft.com/office/officeart/2005/8/layout/vList5"/>
    <dgm:cxn modelId="{A52CC0ED-7876-4CBD-A8D2-95FB139A41CC}" type="presOf" srcId="{91B5A3D2-4A10-42F6-9093-BBBA2B75924A}" destId="{0AAA3B0C-D10F-4539-B247-C4F7D7AF4623}" srcOrd="0" destOrd="0" presId="urn:microsoft.com/office/officeart/2005/8/layout/vList5"/>
    <dgm:cxn modelId="{B632F58F-D3D3-4B48-848F-660C44BB4B1D}" type="presOf" srcId="{D42EADD4-7D01-424E-B95A-36FBBBA243DE}" destId="{8F001781-2194-491C-84EB-FF49D8CC90F8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975F994C-F893-4EC6-A1C3-E5D6356AFB5F}" type="presParOf" srcId="{E647916F-25EF-4709-A05F-E3F51F66FB0A}" destId="{5B9947E1-D777-4A20-8BA3-3491288A531D}" srcOrd="0" destOrd="0" presId="urn:microsoft.com/office/officeart/2005/8/layout/vList5"/>
    <dgm:cxn modelId="{9E7797EA-6EAC-4D89-A77D-2749C577849B}" type="presParOf" srcId="{5B9947E1-D777-4A20-8BA3-3491288A531D}" destId="{8F001781-2194-491C-84EB-FF49D8CC90F8}" srcOrd="0" destOrd="0" presId="urn:microsoft.com/office/officeart/2005/8/layout/vList5"/>
    <dgm:cxn modelId="{B23B70D3-90DC-48F7-B980-CEAA18A01A09}" type="presParOf" srcId="{5B9947E1-D777-4A20-8BA3-3491288A531D}" destId="{0AAA3B0C-D10F-4539-B247-C4F7D7AF46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20 DICEMBRE 2018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/>
      <dgm:spPr/>
      <dgm:t>
        <a:bodyPr/>
        <a:lstStyle/>
        <a:p>
          <a:r>
            <a:rPr lang="it-IT" dirty="0" smtClean="0">
              <a:latin typeface="+mn-lt"/>
            </a:rPr>
            <a:t> comunicazione esiti selezioni (studenti classi IV)</a:t>
          </a:r>
          <a:endParaRPr lang="it-IT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F88CEC52-6804-4183-BFD2-1C3D2CF48765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9522CD1-374A-45BA-BE0A-D8D8189FE2AE}" type="pres">
      <dgm:prSet presAssocID="{D42EADD4-7D01-424E-B95A-36FBBBA243DE}" presName="linNode" presStyleCnt="0"/>
      <dgm:spPr/>
    </dgm:pt>
    <dgm:pt modelId="{9380444F-3F5B-4D45-8F1B-E90EEEC45A25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54BD60-0C36-4794-BE32-F7AF38CE06EC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78FF7AA7-FB48-408B-B60B-EB7B2AA2F7EF}" type="presOf" srcId="{DE8F74AF-46BE-4067-83A2-A8DD8E7A585C}" destId="{F88CEC52-6804-4183-BFD2-1C3D2CF48765}" srcOrd="0" destOrd="0" presId="urn:microsoft.com/office/officeart/2005/8/layout/vList5"/>
    <dgm:cxn modelId="{3D4ACF51-D80A-4688-82D4-CA2524181582}" type="presOf" srcId="{91B5A3D2-4A10-42F6-9093-BBBA2B75924A}" destId="{EC54BD60-0C36-4794-BE32-F7AF38CE06EC}" srcOrd="0" destOrd="0" presId="urn:microsoft.com/office/officeart/2005/8/layout/vList5"/>
    <dgm:cxn modelId="{53A8A1AF-B17E-4FA0-8250-19704753647E}" type="presOf" srcId="{D42EADD4-7D01-424E-B95A-36FBBBA243DE}" destId="{9380444F-3F5B-4D45-8F1B-E90EEEC45A25}" srcOrd="0" destOrd="0" presId="urn:microsoft.com/office/officeart/2005/8/layout/vList5"/>
    <dgm:cxn modelId="{C5B58876-0906-4053-ABF1-E82B29E5B106}" type="presParOf" srcId="{F88CEC52-6804-4183-BFD2-1C3D2CF48765}" destId="{19522CD1-374A-45BA-BE0A-D8D8189FE2AE}" srcOrd="0" destOrd="0" presId="urn:microsoft.com/office/officeart/2005/8/layout/vList5"/>
    <dgm:cxn modelId="{C3056D4A-544E-4F61-8048-D92BF18C7D05}" type="presParOf" srcId="{19522CD1-374A-45BA-BE0A-D8D8189FE2AE}" destId="{9380444F-3F5B-4D45-8F1B-E90EEEC45A25}" srcOrd="0" destOrd="0" presId="urn:microsoft.com/office/officeart/2005/8/layout/vList5"/>
    <dgm:cxn modelId="{6891C301-8BF1-4BA0-88E8-D7644D827460}" type="presParOf" srcId="{19522CD1-374A-45BA-BE0A-D8D8189FE2AE}" destId="{EC54BD60-0C36-4794-BE32-F7AF38CE06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FEBBRAIO 2019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3100" dirty="0" smtClean="0">
              <a:latin typeface="+mn-lt"/>
            </a:rPr>
            <a:t> incontri firme contratti</a:t>
          </a:r>
          <a:endParaRPr lang="it-IT" sz="3100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A653BCE6-D2A5-4696-89CE-9177A06478B4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9B48A86-1678-4F59-96F5-1C456BD7D1EC}" type="pres">
      <dgm:prSet presAssocID="{D42EADD4-7D01-424E-B95A-36FBBBA243DE}" presName="linNode" presStyleCnt="0"/>
      <dgm:spPr/>
    </dgm:pt>
    <dgm:pt modelId="{564DCED0-237F-4092-9201-671D559ABCB2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79E72A-A884-4A48-8AA8-DB93A4657231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3DA6860B-3341-46D4-92C6-DE27CC47F6A3}" type="presOf" srcId="{91B5A3D2-4A10-42F6-9093-BBBA2B75924A}" destId="{6E79E72A-A884-4A48-8AA8-DB93A4657231}" srcOrd="0" destOrd="0" presId="urn:microsoft.com/office/officeart/2005/8/layout/vList5"/>
    <dgm:cxn modelId="{2DC7B5E6-F32F-4278-A125-017CEDCA6E21}" type="presOf" srcId="{D42EADD4-7D01-424E-B95A-36FBBBA243DE}" destId="{564DCED0-237F-4092-9201-671D559ABCB2}" srcOrd="0" destOrd="0" presId="urn:microsoft.com/office/officeart/2005/8/layout/vList5"/>
    <dgm:cxn modelId="{33E5ACBB-7425-4F3D-8E9A-9CD6C5607A00}" type="presOf" srcId="{DE8F74AF-46BE-4067-83A2-A8DD8E7A585C}" destId="{A653BCE6-D2A5-4696-89CE-9177A06478B4}" srcOrd="0" destOrd="0" presId="urn:microsoft.com/office/officeart/2005/8/layout/vList5"/>
    <dgm:cxn modelId="{168E28FA-AEE6-4AE3-B523-52898E1DFA92}" type="presParOf" srcId="{A653BCE6-D2A5-4696-89CE-9177A06478B4}" destId="{29B48A86-1678-4F59-96F5-1C456BD7D1EC}" srcOrd="0" destOrd="0" presId="urn:microsoft.com/office/officeart/2005/8/layout/vList5"/>
    <dgm:cxn modelId="{7CC4DAEF-FA19-477C-99A2-A7E38D0DC0BD}" type="presParOf" srcId="{29B48A86-1678-4F59-96F5-1C456BD7D1EC}" destId="{564DCED0-237F-4092-9201-671D559ABCB2}" srcOrd="0" destOrd="0" presId="urn:microsoft.com/office/officeart/2005/8/layout/vList5"/>
    <dgm:cxn modelId="{C7A1FDCF-3961-4A4B-8F50-11CF8215725C}" type="presParOf" srcId="{29B48A86-1678-4F59-96F5-1C456BD7D1EC}" destId="{6E79E72A-A884-4A48-8AA8-DB93A46572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MAGGIO-LUGLIO 2019</a:t>
          </a:r>
          <a:endParaRPr lang="it-IT" sz="2000" b="1" dirty="0">
            <a:solidFill>
              <a:schemeClr val="tx1"/>
            </a:solidFill>
          </a:endParaRPr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2800" dirty="0" smtClean="0">
              <a:latin typeface="+mn-lt"/>
            </a:rPr>
            <a:t>formazione </a:t>
          </a:r>
          <a:r>
            <a:rPr lang="it-IT" sz="2800" dirty="0" err="1" smtClean="0">
              <a:latin typeface="+mn-lt"/>
            </a:rPr>
            <a:t>pre</a:t>
          </a:r>
          <a:r>
            <a:rPr lang="it-IT" sz="2800" dirty="0" smtClean="0">
              <a:latin typeface="+mn-lt"/>
            </a:rPr>
            <a:t>-partenza studenti e accompagnatori</a:t>
          </a:r>
          <a:endParaRPr lang="it-IT" sz="2800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77C2DAF5-61B3-48E7-9CB2-885620A6E3C3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15BAE2A-39E2-4166-A67B-E8E48B679F0D}" type="pres">
      <dgm:prSet presAssocID="{D42EADD4-7D01-424E-B95A-36FBBBA243DE}" presName="linNode" presStyleCnt="0"/>
      <dgm:spPr/>
    </dgm:pt>
    <dgm:pt modelId="{49186646-FB5D-4BE4-A831-5B92BB792592}" type="pres">
      <dgm:prSet presAssocID="{D42EADD4-7D01-424E-B95A-36FBBBA243D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252BB6-A60A-4507-B9BC-1249F7C14935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EE1093-2AC4-46C1-805C-B30C4E9F23B2}" type="presOf" srcId="{D42EADD4-7D01-424E-B95A-36FBBBA243DE}" destId="{49186646-FB5D-4BE4-A831-5B92BB792592}" srcOrd="0" destOrd="0" presId="urn:microsoft.com/office/officeart/2005/8/layout/vList5"/>
    <dgm:cxn modelId="{6AAECD7B-97F2-4264-BB5A-EF674D18EA6C}" type="presOf" srcId="{91B5A3D2-4A10-42F6-9093-BBBA2B75924A}" destId="{0F252BB6-A60A-4507-B9BC-1249F7C14935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B0D2C6BF-139C-4B79-886E-A12E093B9ED0}" type="presOf" srcId="{DE8F74AF-46BE-4067-83A2-A8DD8E7A585C}" destId="{77C2DAF5-61B3-48E7-9CB2-885620A6E3C3}" srcOrd="0" destOrd="0" presId="urn:microsoft.com/office/officeart/2005/8/layout/vList5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B9883942-AE67-4086-A5A1-16580D2B2B02}" type="presParOf" srcId="{77C2DAF5-61B3-48E7-9CB2-885620A6E3C3}" destId="{615BAE2A-39E2-4166-A67B-E8E48B679F0D}" srcOrd="0" destOrd="0" presId="urn:microsoft.com/office/officeart/2005/8/layout/vList5"/>
    <dgm:cxn modelId="{56D7062C-0DD1-4C29-A10C-C2ED2449F04B}" type="presParOf" srcId="{615BAE2A-39E2-4166-A67B-E8E48B679F0D}" destId="{49186646-FB5D-4BE4-A831-5B92BB792592}" srcOrd="0" destOrd="0" presId="urn:microsoft.com/office/officeart/2005/8/layout/vList5"/>
    <dgm:cxn modelId="{A57A3430-667F-443C-9743-3C72C673FBDD}" type="presParOf" srcId="{615BAE2A-39E2-4166-A67B-E8E48B679F0D}" destId="{0F252BB6-A60A-4507-B9BC-1249F7C149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8F74AF-46BE-4067-83A2-A8DD8E7A585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1B5A3D2-4A10-42F6-9093-BBBA2B75924A}">
      <dgm:prSet phldrT="[Testo]" custT="1"/>
      <dgm:spPr/>
      <dgm:t>
        <a:bodyPr/>
        <a:lstStyle/>
        <a:p>
          <a:r>
            <a:rPr lang="it-IT" sz="3600" dirty="0" smtClean="0">
              <a:latin typeface="+mn-lt"/>
            </a:rPr>
            <a:t>mobilità studenti all’estero (i)</a:t>
          </a:r>
          <a:endParaRPr lang="it-IT" sz="3600" dirty="0"/>
        </a:p>
      </dgm:t>
    </dgm:pt>
    <dgm:pt modelId="{98BB2D75-4EFF-4E51-A658-153C04F821F3}" type="parTrans" cxnId="{B61823A3-9008-40CB-AA36-67B5C39D3A4B}">
      <dgm:prSet/>
      <dgm:spPr/>
      <dgm:t>
        <a:bodyPr/>
        <a:lstStyle/>
        <a:p>
          <a:endParaRPr lang="it-IT"/>
        </a:p>
      </dgm:t>
    </dgm:pt>
    <dgm:pt modelId="{178B7F41-76EF-4B7A-BD96-4169CE2AC281}" type="sibTrans" cxnId="{B61823A3-9008-40CB-AA36-67B5C39D3A4B}">
      <dgm:prSet/>
      <dgm:spPr/>
      <dgm:t>
        <a:bodyPr/>
        <a:lstStyle/>
        <a:p>
          <a:endParaRPr lang="it-IT"/>
        </a:p>
      </dgm:t>
    </dgm:pt>
    <dgm:pt modelId="{D42EADD4-7D01-424E-B95A-36FBBBA243DE}">
      <dgm:prSet phldrT="[Testo]" custT="1"/>
      <dgm:spPr/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+mn-lt"/>
            </a:rPr>
            <a:t>GIUGNO-SETTEMBRE 2019</a:t>
          </a:r>
          <a:endParaRPr lang="it-IT" sz="2000" b="1" dirty="0">
            <a:solidFill>
              <a:schemeClr val="tx1"/>
            </a:solidFill>
          </a:endParaRPr>
        </a:p>
      </dgm:t>
    </dgm:pt>
    <dgm:pt modelId="{D0998BD8-12D7-4F3F-BAEA-887C75E9278D}" type="sibTrans" cxnId="{91E1864A-2652-46EC-B1FD-269BB6B6F19C}">
      <dgm:prSet/>
      <dgm:spPr/>
      <dgm:t>
        <a:bodyPr/>
        <a:lstStyle/>
        <a:p>
          <a:endParaRPr lang="it-IT"/>
        </a:p>
      </dgm:t>
    </dgm:pt>
    <dgm:pt modelId="{9D5584AA-56E7-48AA-BD3C-3A8D617474C4}" type="parTrans" cxnId="{91E1864A-2652-46EC-B1FD-269BB6B6F19C}">
      <dgm:prSet/>
      <dgm:spPr/>
      <dgm:t>
        <a:bodyPr/>
        <a:lstStyle/>
        <a:p>
          <a:endParaRPr lang="it-IT"/>
        </a:p>
      </dgm:t>
    </dgm:pt>
    <dgm:pt modelId="{C26F2491-14DE-426E-B488-D07D9EBF9DD9}" type="pres">
      <dgm:prSet presAssocID="{DE8F74AF-46BE-4067-83A2-A8DD8E7A5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8B14E6F-381A-485E-AD0E-41E88A5A9699}" type="pres">
      <dgm:prSet presAssocID="{D42EADD4-7D01-424E-B95A-36FBBBA243DE}" presName="linNode" presStyleCnt="0"/>
      <dgm:spPr/>
    </dgm:pt>
    <dgm:pt modelId="{0A2D0895-FBB4-4FC1-BB3C-7021897E27F7}" type="pres">
      <dgm:prSet presAssocID="{D42EADD4-7D01-424E-B95A-36FBBBA243DE}" presName="parentText" presStyleLbl="node1" presStyleIdx="0" presStyleCnt="1" custLinFactNeighborY="-61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D30BBE-57CF-473F-ACEA-96E06E4330DA}" type="pres">
      <dgm:prSet presAssocID="{D42EADD4-7D01-424E-B95A-36FBBBA243D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8AC5FAA-7BA2-4A20-82E7-03B9891747B4}" type="presOf" srcId="{D42EADD4-7D01-424E-B95A-36FBBBA243DE}" destId="{0A2D0895-FBB4-4FC1-BB3C-7021897E27F7}" srcOrd="0" destOrd="0" presId="urn:microsoft.com/office/officeart/2005/8/layout/vList5"/>
    <dgm:cxn modelId="{9E5B177A-877A-4467-B063-00FAA2861737}" type="presOf" srcId="{DE8F74AF-46BE-4067-83A2-A8DD8E7A585C}" destId="{C26F2491-14DE-426E-B488-D07D9EBF9DD9}" srcOrd="0" destOrd="0" presId="urn:microsoft.com/office/officeart/2005/8/layout/vList5"/>
    <dgm:cxn modelId="{B61823A3-9008-40CB-AA36-67B5C39D3A4B}" srcId="{D42EADD4-7D01-424E-B95A-36FBBBA243DE}" destId="{91B5A3D2-4A10-42F6-9093-BBBA2B75924A}" srcOrd="0" destOrd="0" parTransId="{98BB2D75-4EFF-4E51-A658-153C04F821F3}" sibTransId="{178B7F41-76EF-4B7A-BD96-4169CE2AC281}"/>
    <dgm:cxn modelId="{91E1864A-2652-46EC-B1FD-269BB6B6F19C}" srcId="{DE8F74AF-46BE-4067-83A2-A8DD8E7A585C}" destId="{D42EADD4-7D01-424E-B95A-36FBBBA243DE}" srcOrd="0" destOrd="0" parTransId="{9D5584AA-56E7-48AA-BD3C-3A8D617474C4}" sibTransId="{D0998BD8-12D7-4F3F-BAEA-887C75E9278D}"/>
    <dgm:cxn modelId="{2297EF85-496D-41C8-AE82-F0C5F72C6F9B}" type="presOf" srcId="{91B5A3D2-4A10-42F6-9093-BBBA2B75924A}" destId="{4FD30BBE-57CF-473F-ACEA-96E06E4330DA}" srcOrd="0" destOrd="0" presId="urn:microsoft.com/office/officeart/2005/8/layout/vList5"/>
    <dgm:cxn modelId="{34D11B81-600F-4DEA-A785-889D9B814AFB}" type="presParOf" srcId="{C26F2491-14DE-426E-B488-D07D9EBF9DD9}" destId="{E8B14E6F-381A-485E-AD0E-41E88A5A9699}" srcOrd="0" destOrd="0" presId="urn:microsoft.com/office/officeart/2005/8/layout/vList5"/>
    <dgm:cxn modelId="{E698D3CE-0B35-40BE-9E64-FCE1A30BA548}" type="presParOf" srcId="{E8B14E6F-381A-485E-AD0E-41E88A5A9699}" destId="{0A2D0895-FBB4-4FC1-BB3C-7021897E27F7}" srcOrd="0" destOrd="0" presId="urn:microsoft.com/office/officeart/2005/8/layout/vList5"/>
    <dgm:cxn modelId="{DD854DA6-361E-4489-AD37-4CDD31029B7C}" type="presParOf" srcId="{E8B14E6F-381A-485E-AD0E-41E88A5A9699}" destId="{4FD30BBE-57CF-473F-ACEA-96E06E4330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88D40-0C64-414B-802A-996BEF14CD80}">
      <dsp:nvSpPr>
        <dsp:cNvPr id="0" name=""/>
        <dsp:cNvSpPr/>
      </dsp:nvSpPr>
      <dsp:spPr>
        <a:xfrm>
          <a:off x="0" y="647"/>
          <a:ext cx="443475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D8F60-D29E-4879-A592-9221C5F7BAF6}">
      <dsp:nvSpPr>
        <dsp:cNvPr id="0" name=""/>
        <dsp:cNvSpPr/>
      </dsp:nvSpPr>
      <dsp:spPr>
        <a:xfrm>
          <a:off x="0" y="647"/>
          <a:ext cx="4434756" cy="83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b="1" kern="1200" dirty="0" smtClean="0">
              <a:latin typeface="+mn-lt"/>
            </a:rPr>
            <a:t>Capofila</a:t>
          </a:r>
          <a:r>
            <a:rPr lang="it-IT" altLang="it-IT" sz="1600" kern="1200" dirty="0" smtClean="0">
              <a:latin typeface="+mn-lt"/>
            </a:rPr>
            <a:t>: COMUNE DI REGGIO EMILIA</a:t>
          </a:r>
          <a:endParaRPr lang="it-IT" sz="1600" kern="1200" dirty="0">
            <a:latin typeface="+mn-lt"/>
          </a:endParaRPr>
        </a:p>
      </dsp:txBody>
      <dsp:txXfrm>
        <a:off x="0" y="647"/>
        <a:ext cx="4434756" cy="831344"/>
      </dsp:txXfrm>
    </dsp:sp>
    <dsp:sp modelId="{B74A3F28-AFC7-476B-8AF7-39B1B90DE606}">
      <dsp:nvSpPr>
        <dsp:cNvPr id="0" name=""/>
        <dsp:cNvSpPr/>
      </dsp:nvSpPr>
      <dsp:spPr>
        <a:xfrm>
          <a:off x="0" y="831991"/>
          <a:ext cx="443475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32BAB-6AA3-44DA-9D7A-506F97AC79CC}">
      <dsp:nvSpPr>
        <dsp:cNvPr id="0" name=""/>
        <dsp:cNvSpPr/>
      </dsp:nvSpPr>
      <dsp:spPr>
        <a:xfrm>
          <a:off x="0" y="831991"/>
          <a:ext cx="4434756" cy="98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b="1" kern="1200" smtClean="0">
              <a:latin typeface="+mn-lt"/>
            </a:rPr>
            <a:t>Ambiti di riferimento</a:t>
          </a:r>
          <a:r>
            <a:rPr lang="it-IT" altLang="it-IT" sz="1600" kern="1200" smtClean="0">
              <a:latin typeface="+mn-lt"/>
            </a:rPr>
            <a:t>: </a:t>
          </a:r>
          <a:r>
            <a:rPr lang="it-IT" sz="1600" i="0" kern="1200" smtClean="0"/>
            <a:t>servizi per la sanità e l’assistenza sociale e scienze umane (economico-sociale)</a:t>
          </a:r>
          <a:endParaRPr lang="it-IT" sz="1600" kern="1200" dirty="0">
            <a:latin typeface="+mn-lt"/>
          </a:endParaRPr>
        </a:p>
      </dsp:txBody>
      <dsp:txXfrm>
        <a:off x="0" y="831991"/>
        <a:ext cx="4434756" cy="983735"/>
      </dsp:txXfrm>
    </dsp:sp>
    <dsp:sp modelId="{7B04E94F-4171-464D-A07E-867BE2D2E2D8}">
      <dsp:nvSpPr>
        <dsp:cNvPr id="0" name=""/>
        <dsp:cNvSpPr/>
      </dsp:nvSpPr>
      <dsp:spPr>
        <a:xfrm>
          <a:off x="0" y="1815727"/>
          <a:ext cx="443475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AD7E0-6107-40AD-970A-A60E42232B86}">
      <dsp:nvSpPr>
        <dsp:cNvPr id="0" name=""/>
        <dsp:cNvSpPr/>
      </dsp:nvSpPr>
      <dsp:spPr>
        <a:xfrm>
          <a:off x="0" y="1815727"/>
          <a:ext cx="4430425" cy="1158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b="1" kern="1200" dirty="0" smtClean="0">
              <a:latin typeface="+mn-lt"/>
            </a:rPr>
            <a:t>Mobilità disponibil</a:t>
          </a:r>
          <a:r>
            <a:rPr lang="it-IT" altLang="it-IT" sz="1600" kern="1200" dirty="0" smtClean="0">
              <a:latin typeface="+mn-lt"/>
            </a:rPr>
            <a:t>i: 119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kern="1200" dirty="0" smtClean="0">
              <a:latin typeface="+mn-lt"/>
            </a:rPr>
            <a:t>- 84 studenti classi IV (7 flussi con accompagnatori)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kern="1200" dirty="0" smtClean="0">
              <a:latin typeface="+mn-lt"/>
            </a:rPr>
            <a:t>- 35 neodiplomati (attuali classi V) </a:t>
          </a:r>
        </a:p>
      </dsp:txBody>
      <dsp:txXfrm>
        <a:off x="0" y="1815727"/>
        <a:ext cx="4430425" cy="1158023"/>
      </dsp:txXfrm>
    </dsp:sp>
    <dsp:sp modelId="{C81E81ED-A9A6-413C-8F87-6A70419AC53E}">
      <dsp:nvSpPr>
        <dsp:cNvPr id="0" name=""/>
        <dsp:cNvSpPr/>
      </dsp:nvSpPr>
      <dsp:spPr>
        <a:xfrm>
          <a:off x="0" y="2973750"/>
          <a:ext cx="443475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3A9C3-C362-4D5E-93D6-4FCBD50CDD7A}">
      <dsp:nvSpPr>
        <dsp:cNvPr id="0" name=""/>
        <dsp:cNvSpPr/>
      </dsp:nvSpPr>
      <dsp:spPr>
        <a:xfrm>
          <a:off x="0" y="2973750"/>
          <a:ext cx="4434756" cy="98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altLang="it-IT" sz="1600" b="1" kern="1200" dirty="0" smtClean="0">
              <a:latin typeface="+mn-lt"/>
            </a:rPr>
            <a:t>Istituti</a:t>
          </a:r>
          <a:r>
            <a:rPr lang="it-IT" altLang="it-IT" sz="1600" kern="1200" dirty="0" smtClean="0">
              <a:latin typeface="+mn-lt"/>
            </a:rPr>
            <a:t>: Galvani-Iodi, Gobetti, Mandela, Carrara, </a:t>
          </a:r>
          <a:r>
            <a:rPr lang="it-IT" altLang="it-IT" sz="1600" kern="1200" dirty="0" err="1" smtClean="0">
              <a:latin typeface="+mn-lt"/>
            </a:rPr>
            <a:t>Cattaneo-Dall’Aglio</a:t>
          </a:r>
          <a:r>
            <a:rPr lang="it-IT" altLang="it-IT" sz="1600" kern="1200" dirty="0" smtClean="0">
              <a:latin typeface="+mn-lt"/>
            </a:rPr>
            <a:t>, Russell </a:t>
          </a:r>
        </a:p>
      </dsp:txBody>
      <dsp:txXfrm>
        <a:off x="0" y="2973750"/>
        <a:ext cx="4434756" cy="98373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5B7A2-91EE-44F6-9C67-44FB17971C68}">
      <dsp:nvSpPr>
        <dsp:cNvPr id="0" name=""/>
        <dsp:cNvSpPr/>
      </dsp:nvSpPr>
      <dsp:spPr>
        <a:xfrm>
          <a:off x="0" y="208931"/>
          <a:ext cx="9270203" cy="987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471" tIns="229108" rIns="7194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+mn-lt"/>
            </a:rPr>
            <a:t>Alloggio in famiglia con formula di mezza pensione</a:t>
          </a:r>
          <a:endParaRPr lang="it-IT" sz="1400" u="sng" kern="1200" dirty="0" smtClean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kern="12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kern="1200" dirty="0" smtClean="0">
              <a:solidFill>
                <a:schemeClr val="tx1"/>
              </a:solidFill>
              <a:latin typeface="+mn-lt"/>
            </a:rPr>
            <a:t>: non previsto per studenti; 500 € per ciascuno dei 2 accompagnatori</a:t>
          </a:r>
          <a:endParaRPr lang="it-IT" sz="1400" u="sng" kern="1200" dirty="0" smtClean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sng" kern="1200" dirty="0" smtClean="0">
              <a:latin typeface="+mn-lt"/>
            </a:rPr>
            <a:t>NB: solo per studenti con cittadinanza UE</a:t>
          </a:r>
        </a:p>
      </dsp:txBody>
      <dsp:txXfrm>
        <a:off x="0" y="208931"/>
        <a:ext cx="9270203" cy="987525"/>
      </dsp:txXfrm>
    </dsp:sp>
    <dsp:sp modelId="{955CD1AF-E7A9-43DE-9365-BBCA7F022126}">
      <dsp:nvSpPr>
        <dsp:cNvPr id="0" name=""/>
        <dsp:cNvSpPr/>
      </dsp:nvSpPr>
      <dsp:spPr>
        <a:xfrm>
          <a:off x="463510" y="46571"/>
          <a:ext cx="648914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274" tIns="0" rIns="2452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latin typeface="+mn-lt"/>
            </a:rPr>
            <a:t>REGNO UNITO</a:t>
          </a:r>
          <a:endParaRPr lang="it-IT" sz="1400" kern="1200" dirty="0">
            <a:latin typeface="+mn-lt"/>
          </a:endParaRPr>
        </a:p>
      </dsp:txBody>
      <dsp:txXfrm>
        <a:off x="463510" y="46571"/>
        <a:ext cx="6489142" cy="324720"/>
      </dsp:txXfrm>
    </dsp:sp>
    <dsp:sp modelId="{65F93975-2B16-4909-B40C-C876322E06B7}">
      <dsp:nvSpPr>
        <dsp:cNvPr id="0" name=""/>
        <dsp:cNvSpPr/>
      </dsp:nvSpPr>
      <dsp:spPr>
        <a:xfrm>
          <a:off x="0" y="1482692"/>
          <a:ext cx="9270203" cy="987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471" tIns="229108" rIns="7194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chemeClr val="tx1"/>
              </a:solidFill>
              <a:latin typeface="+mn-lt"/>
            </a:rPr>
            <a:t>Alloggio in famiglia con formula di mezza pensione</a:t>
          </a:r>
          <a:endParaRPr lang="it-IT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kern="12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kern="1200" dirty="0" smtClean="0">
              <a:solidFill>
                <a:schemeClr val="tx1"/>
              </a:solidFill>
              <a:latin typeface="+mn-lt"/>
            </a:rPr>
            <a:t>: non previsto per studenti; 500 € per ciascuno dei 2 accompagnatori</a:t>
          </a:r>
          <a:endParaRPr lang="it-IT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sng" kern="1200" dirty="0" smtClean="0">
              <a:latin typeface="+mn-lt"/>
            </a:rPr>
            <a:t>NB: solo per studenti con cittadinanza UE</a:t>
          </a:r>
          <a:endParaRPr lang="it-IT" sz="1400" kern="1200" dirty="0">
            <a:latin typeface="+mn-lt"/>
          </a:endParaRPr>
        </a:p>
      </dsp:txBody>
      <dsp:txXfrm>
        <a:off x="0" y="1482692"/>
        <a:ext cx="9270203" cy="987525"/>
      </dsp:txXfrm>
    </dsp:sp>
    <dsp:sp modelId="{11D444E2-7B0B-40D8-AE47-5F1A1934E245}">
      <dsp:nvSpPr>
        <dsp:cNvPr id="0" name=""/>
        <dsp:cNvSpPr/>
      </dsp:nvSpPr>
      <dsp:spPr>
        <a:xfrm>
          <a:off x="463510" y="1255856"/>
          <a:ext cx="648914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274" tIns="0" rIns="2452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latin typeface="+mn-lt"/>
            </a:rPr>
            <a:t>IRLANDA  </a:t>
          </a:r>
          <a:endParaRPr lang="it-IT" sz="1400" b="1" kern="1200" dirty="0">
            <a:latin typeface="+mn-lt"/>
          </a:endParaRPr>
        </a:p>
      </dsp:txBody>
      <dsp:txXfrm>
        <a:off x="463510" y="1255856"/>
        <a:ext cx="6489142" cy="324720"/>
      </dsp:txXfrm>
    </dsp:sp>
    <dsp:sp modelId="{8E92BF2A-59FD-4204-AE8D-349B1B877A99}">
      <dsp:nvSpPr>
        <dsp:cNvPr id="0" name=""/>
        <dsp:cNvSpPr/>
      </dsp:nvSpPr>
      <dsp:spPr>
        <a:xfrm>
          <a:off x="0" y="2627501"/>
          <a:ext cx="9270203" cy="76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471" tIns="229108" rIns="71947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+mn-lt"/>
            </a:rPr>
            <a:t>Alloggio in appartamenti condivisi</a:t>
          </a:r>
          <a:endParaRPr lang="it-IT" sz="1400" kern="1200" dirty="0">
            <a:solidFill>
              <a:schemeClr val="tx1"/>
            </a:solidFill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solidFill>
                <a:schemeClr val="tx1"/>
              </a:solidFill>
              <a:latin typeface="+mn-lt"/>
            </a:rPr>
            <a:t>Pocket </a:t>
          </a:r>
          <a:r>
            <a:rPr lang="it-IT" sz="1400" kern="1200" dirty="0" err="1" smtClean="0">
              <a:solidFill>
                <a:schemeClr val="tx1"/>
              </a:solidFill>
              <a:latin typeface="+mn-lt"/>
            </a:rPr>
            <a:t>money</a:t>
          </a:r>
          <a:r>
            <a:rPr lang="it-IT" sz="1400" kern="1200" dirty="0" smtClean="0">
              <a:solidFill>
                <a:schemeClr val="tx1"/>
              </a:solidFill>
              <a:latin typeface="+mn-lt"/>
            </a:rPr>
            <a:t>: 250 € per studente – 500 € per ciascuno dei 2 accompagnatori </a:t>
          </a:r>
          <a:endParaRPr lang="it-IT" sz="1400" kern="1200" dirty="0">
            <a:solidFill>
              <a:schemeClr val="tx1"/>
            </a:solidFill>
            <a:latin typeface="+mn-lt"/>
          </a:endParaRPr>
        </a:p>
      </dsp:txBody>
      <dsp:txXfrm>
        <a:off x="0" y="2627501"/>
        <a:ext cx="9270203" cy="762300"/>
      </dsp:txXfrm>
    </dsp:sp>
    <dsp:sp modelId="{883718FC-E5B9-436E-B7FB-45F4A6574AE9}">
      <dsp:nvSpPr>
        <dsp:cNvPr id="0" name=""/>
        <dsp:cNvSpPr/>
      </dsp:nvSpPr>
      <dsp:spPr>
        <a:xfrm>
          <a:off x="463510" y="2465141"/>
          <a:ext cx="648914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274" tIns="0" rIns="2452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>
              <a:latin typeface="+mn-lt"/>
            </a:rPr>
            <a:t>SPAGNA </a:t>
          </a:r>
          <a:endParaRPr lang="it-IT" sz="1400" b="1" kern="1200" dirty="0">
            <a:latin typeface="+mn-lt"/>
          </a:endParaRPr>
        </a:p>
      </dsp:txBody>
      <dsp:txXfrm>
        <a:off x="463510" y="2465141"/>
        <a:ext cx="6489142" cy="3247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E39D24-321C-441F-A71A-1EF6ADFA01E9}">
      <dsp:nvSpPr>
        <dsp:cNvPr id="0" name=""/>
        <dsp:cNvSpPr/>
      </dsp:nvSpPr>
      <dsp:spPr>
        <a:xfrm rot="5400000">
          <a:off x="5638224" y="-2424087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scadenza invio elenco studenti </a:t>
          </a:r>
          <a:r>
            <a:rPr lang="it-IT" sz="1600" kern="1200" dirty="0" err="1" smtClean="0">
              <a:latin typeface="+mn-lt"/>
            </a:rPr>
            <a:t>pre</a:t>
          </a:r>
          <a:r>
            <a:rPr lang="it-IT" sz="1600" kern="1200" dirty="0" smtClean="0">
              <a:latin typeface="+mn-lt"/>
            </a:rPr>
            <a:t>-selezionati con CV Europass e compilazione </a:t>
          </a:r>
          <a:r>
            <a:rPr lang="it-IT" sz="1600" kern="1200" dirty="0" err="1" smtClean="0">
              <a:latin typeface="+mn-lt"/>
            </a:rPr>
            <a:t>application</a:t>
          </a:r>
          <a:r>
            <a:rPr lang="it-IT" sz="1600" kern="1200" dirty="0" smtClean="0">
              <a:latin typeface="+mn-lt"/>
            </a:rPr>
            <a:t> </a:t>
          </a:r>
          <a:r>
            <a:rPr lang="it-IT" sz="1600" kern="1200" dirty="0" err="1" smtClean="0">
              <a:latin typeface="+mn-lt"/>
            </a:rPr>
            <a:t>form</a:t>
          </a:r>
          <a:endParaRPr lang="it-IT" sz="1600" kern="1200" dirty="0">
            <a:latin typeface="+mn-lt"/>
          </a:endParaRPr>
        </a:p>
      </dsp:txBody>
      <dsp:txXfrm rot="5400000">
        <a:off x="5638224" y="-2424087"/>
        <a:ext cx="586947" cy="5582775"/>
      </dsp:txXfrm>
    </dsp:sp>
    <dsp:sp modelId="{C1C26EAA-42DB-4B69-B582-E5E8DA57C70F}">
      <dsp:nvSpPr>
        <dsp:cNvPr id="0" name=""/>
        <dsp:cNvSpPr/>
      </dsp:nvSpPr>
      <dsp:spPr>
        <a:xfrm>
          <a:off x="0" y="457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26 NOVEMBRE 2018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457"/>
        <a:ext cx="3140310" cy="733684"/>
      </dsp:txXfrm>
    </dsp:sp>
    <dsp:sp modelId="{EDFECD53-1FF7-45BA-8834-5BFAB3FED725}">
      <dsp:nvSpPr>
        <dsp:cNvPr id="0" name=""/>
        <dsp:cNvSpPr/>
      </dsp:nvSpPr>
      <dsp:spPr>
        <a:xfrm rot="5400000">
          <a:off x="5638224" y="-1653718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colloqui di selezione studenti </a:t>
          </a:r>
          <a:endParaRPr lang="it-IT" sz="1600" kern="1200" dirty="0">
            <a:latin typeface="+mn-lt"/>
          </a:endParaRPr>
        </a:p>
      </dsp:txBody>
      <dsp:txXfrm rot="5400000">
        <a:off x="5638224" y="-1653718"/>
        <a:ext cx="586947" cy="5582775"/>
      </dsp:txXfrm>
    </dsp:sp>
    <dsp:sp modelId="{856E3BD9-3321-4AFC-9EE7-3C0140CA7939}">
      <dsp:nvSpPr>
        <dsp:cNvPr id="0" name=""/>
        <dsp:cNvSpPr/>
      </dsp:nvSpPr>
      <dsp:spPr>
        <a:xfrm>
          <a:off x="0" y="770826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NOVEMBRE – DICEMBRE 2018</a:t>
          </a:r>
          <a:endParaRPr lang="it-IT" sz="500" kern="1200" dirty="0"/>
        </a:p>
      </dsp:txBody>
      <dsp:txXfrm>
        <a:off x="0" y="770826"/>
        <a:ext cx="3140310" cy="733684"/>
      </dsp:txXfrm>
    </dsp:sp>
    <dsp:sp modelId="{49CE3557-E5FF-48A3-9A51-C3F7D6901B3B}">
      <dsp:nvSpPr>
        <dsp:cNvPr id="0" name=""/>
        <dsp:cNvSpPr/>
      </dsp:nvSpPr>
      <dsp:spPr>
        <a:xfrm rot="5400000">
          <a:off x="5638224" y="-883349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CANDIDATURE DOCENTI ACCOMPAGNATORI: scadenza invio domanda di candidatura tramite application form</a:t>
          </a:r>
          <a:endParaRPr lang="it-IT" sz="1600" kern="1200" dirty="0">
            <a:latin typeface="+mn-lt"/>
          </a:endParaRPr>
        </a:p>
      </dsp:txBody>
      <dsp:txXfrm rot="5400000">
        <a:off x="5638224" y="-883349"/>
        <a:ext cx="586947" cy="5582775"/>
      </dsp:txXfrm>
    </dsp:sp>
    <dsp:sp modelId="{F888323D-B6FF-4BE4-BD36-3E3066B40F1E}">
      <dsp:nvSpPr>
        <dsp:cNvPr id="0" name=""/>
        <dsp:cNvSpPr/>
      </dsp:nvSpPr>
      <dsp:spPr>
        <a:xfrm>
          <a:off x="0" y="1541195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15 DICEMBRE 2018</a:t>
          </a:r>
          <a:endParaRPr lang="it-IT" sz="2000" b="1" kern="1200" dirty="0">
            <a:solidFill>
              <a:schemeClr val="tx1"/>
            </a:solidFill>
            <a:latin typeface="+mn-lt"/>
          </a:endParaRPr>
        </a:p>
      </dsp:txBody>
      <dsp:txXfrm>
        <a:off x="0" y="1541195"/>
        <a:ext cx="3140310" cy="733684"/>
      </dsp:txXfrm>
    </dsp:sp>
    <dsp:sp modelId="{25361172-35C3-437F-8053-F9CEBC5D04C0}">
      <dsp:nvSpPr>
        <dsp:cNvPr id="0" name=""/>
        <dsp:cNvSpPr/>
      </dsp:nvSpPr>
      <dsp:spPr>
        <a:xfrm rot="5400000">
          <a:off x="5638224" y="-112980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comunicazione esiti selezioni</a:t>
          </a:r>
          <a:endParaRPr lang="it-IT" sz="1600" kern="1200" dirty="0">
            <a:latin typeface="+mn-lt"/>
          </a:endParaRPr>
        </a:p>
      </dsp:txBody>
      <dsp:txXfrm rot="5400000">
        <a:off x="5638224" y="-112980"/>
        <a:ext cx="586947" cy="5582775"/>
      </dsp:txXfrm>
    </dsp:sp>
    <dsp:sp modelId="{8A0EEF80-2A67-4351-AE6B-10622C92697B}">
      <dsp:nvSpPr>
        <dsp:cNvPr id="0" name=""/>
        <dsp:cNvSpPr/>
      </dsp:nvSpPr>
      <dsp:spPr>
        <a:xfrm>
          <a:off x="0" y="2311564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20 DICEMBRE 2018</a:t>
          </a:r>
          <a:endParaRPr lang="it-IT" sz="2000" b="1" kern="1200" dirty="0">
            <a:latin typeface="+mn-lt"/>
          </a:endParaRPr>
        </a:p>
      </dsp:txBody>
      <dsp:txXfrm>
        <a:off x="0" y="2311564"/>
        <a:ext cx="3140310" cy="733684"/>
      </dsp:txXfrm>
    </dsp:sp>
    <dsp:sp modelId="{0FE03093-18F8-4627-ADCE-C3119AEE3F0C}">
      <dsp:nvSpPr>
        <dsp:cNvPr id="0" name=""/>
        <dsp:cNvSpPr/>
      </dsp:nvSpPr>
      <dsp:spPr>
        <a:xfrm rot="5400000">
          <a:off x="5638224" y="657388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incontri firme contratti</a:t>
          </a:r>
        </a:p>
      </dsp:txBody>
      <dsp:txXfrm rot="5400000">
        <a:off x="5638224" y="657388"/>
        <a:ext cx="586947" cy="5582775"/>
      </dsp:txXfrm>
    </dsp:sp>
    <dsp:sp modelId="{D0E0847C-81D0-4A14-925F-C253CACABC19}">
      <dsp:nvSpPr>
        <dsp:cNvPr id="0" name=""/>
        <dsp:cNvSpPr/>
      </dsp:nvSpPr>
      <dsp:spPr>
        <a:xfrm>
          <a:off x="0" y="3081933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FEBBRAIO 2019</a:t>
          </a:r>
          <a:endParaRPr lang="it-IT" sz="2000" kern="1200" dirty="0"/>
        </a:p>
      </dsp:txBody>
      <dsp:txXfrm>
        <a:off x="0" y="3081933"/>
        <a:ext cx="3140310" cy="733684"/>
      </dsp:txXfrm>
    </dsp:sp>
    <dsp:sp modelId="{4598058A-727B-44E7-8F4F-3922F51F55DA}">
      <dsp:nvSpPr>
        <dsp:cNvPr id="0" name=""/>
        <dsp:cNvSpPr/>
      </dsp:nvSpPr>
      <dsp:spPr>
        <a:xfrm rot="5400000">
          <a:off x="5638224" y="1427757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formazione </a:t>
          </a:r>
          <a:r>
            <a:rPr lang="it-IT" sz="1600" kern="1200" dirty="0" err="1" smtClean="0">
              <a:latin typeface="+mn-lt"/>
            </a:rPr>
            <a:t>pre</a:t>
          </a:r>
          <a:r>
            <a:rPr lang="it-IT" sz="1600" kern="1200" dirty="0" smtClean="0">
              <a:latin typeface="+mn-lt"/>
            </a:rPr>
            <a:t>-partenza studenti e accompagnatori</a:t>
          </a:r>
          <a:endParaRPr lang="it-IT" sz="1600" kern="1200" dirty="0">
            <a:latin typeface="+mn-lt"/>
          </a:endParaRPr>
        </a:p>
      </dsp:txBody>
      <dsp:txXfrm rot="5400000">
        <a:off x="5638224" y="1427757"/>
        <a:ext cx="586947" cy="5582775"/>
      </dsp:txXfrm>
    </dsp:sp>
    <dsp:sp modelId="{18A287D8-8D2F-4CEE-B941-A6922856B1FB}">
      <dsp:nvSpPr>
        <dsp:cNvPr id="0" name=""/>
        <dsp:cNvSpPr/>
      </dsp:nvSpPr>
      <dsp:spPr>
        <a:xfrm>
          <a:off x="0" y="3852302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n-lt"/>
            </a:rPr>
            <a:t>MAGGIO-LUGLIO 2019</a:t>
          </a:r>
          <a:endParaRPr lang="it-IT" sz="2000" kern="1200" dirty="0">
            <a:latin typeface="+mn-lt"/>
          </a:endParaRPr>
        </a:p>
      </dsp:txBody>
      <dsp:txXfrm>
        <a:off x="0" y="3852302"/>
        <a:ext cx="3140310" cy="733684"/>
      </dsp:txXfrm>
    </dsp:sp>
    <dsp:sp modelId="{BEDD8BC7-CB07-4682-B064-7969A4B9E154}">
      <dsp:nvSpPr>
        <dsp:cNvPr id="0" name=""/>
        <dsp:cNvSpPr/>
      </dsp:nvSpPr>
      <dsp:spPr>
        <a:xfrm rot="5400000">
          <a:off x="5638224" y="2198126"/>
          <a:ext cx="586947" cy="55827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+mn-lt"/>
            </a:rPr>
            <a:t>mobilità studenti all’estero </a:t>
          </a:r>
          <a:endParaRPr lang="it-IT" sz="1600" kern="1200" dirty="0">
            <a:latin typeface="+mn-lt"/>
          </a:endParaRPr>
        </a:p>
      </dsp:txBody>
      <dsp:txXfrm rot="5400000">
        <a:off x="5638224" y="2198126"/>
        <a:ext cx="586947" cy="5582775"/>
      </dsp:txXfrm>
    </dsp:sp>
    <dsp:sp modelId="{AAB16CCE-C9C8-44B3-B955-80CD1FFA3B2E}">
      <dsp:nvSpPr>
        <dsp:cNvPr id="0" name=""/>
        <dsp:cNvSpPr/>
      </dsp:nvSpPr>
      <dsp:spPr>
        <a:xfrm>
          <a:off x="0" y="4622671"/>
          <a:ext cx="3140310" cy="7336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+mn-lt"/>
            </a:rPr>
            <a:t>GIUNGO-SETTEMBRE 2019</a:t>
          </a:r>
          <a:endParaRPr lang="it-IT" sz="2000" kern="1200" dirty="0"/>
        </a:p>
      </dsp:txBody>
      <dsp:txXfrm>
        <a:off x="0" y="4622671"/>
        <a:ext cx="3140310" cy="7336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9546F3-8046-4371-9914-8C8AED2DC638}">
      <dsp:nvSpPr>
        <dsp:cNvPr id="0" name=""/>
        <dsp:cNvSpPr/>
      </dsp:nvSpPr>
      <dsp:spPr>
        <a:xfrm rot="5400000">
          <a:off x="6406449" y="-2640570"/>
          <a:ext cx="1347972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scadenza invio elenco studenti </a:t>
          </a:r>
          <a:r>
            <a:rPr lang="it-IT" sz="2400" kern="1200" dirty="0" err="1" smtClean="0">
              <a:latin typeface="+mn-lt"/>
            </a:rPr>
            <a:t>pre</a:t>
          </a:r>
          <a:r>
            <a:rPr lang="it-IT" sz="2400" kern="1200" dirty="0" smtClean="0">
              <a:latin typeface="+mn-lt"/>
            </a:rPr>
            <a:t>-selezionati con CV Europass e compilazione </a:t>
          </a:r>
          <a:r>
            <a:rPr lang="it-IT" sz="2400" kern="1200" dirty="0" err="1" smtClean="0">
              <a:latin typeface="+mn-lt"/>
            </a:rPr>
            <a:t>application</a:t>
          </a:r>
          <a:r>
            <a:rPr lang="it-IT" sz="2400" kern="1200" dirty="0" smtClean="0">
              <a:latin typeface="+mn-lt"/>
            </a:rPr>
            <a:t> </a:t>
          </a:r>
          <a:r>
            <a:rPr lang="it-IT" sz="2400" kern="1200" dirty="0" err="1" smtClean="0">
              <a:latin typeface="+mn-lt"/>
            </a:rPr>
            <a:t>form</a:t>
          </a:r>
          <a:endParaRPr lang="it-IT" sz="2400" kern="1200" dirty="0">
            <a:latin typeface="+mn-lt"/>
          </a:endParaRPr>
        </a:p>
      </dsp:txBody>
      <dsp:txXfrm rot="5400000">
        <a:off x="6406449" y="-2640570"/>
        <a:ext cx="1347972" cy="6663939"/>
      </dsp:txXfrm>
    </dsp:sp>
    <dsp:sp modelId="{98261E45-FD48-4114-96B9-4223FFB91F56}">
      <dsp:nvSpPr>
        <dsp:cNvPr id="0" name=""/>
        <dsp:cNvSpPr/>
      </dsp:nvSpPr>
      <dsp:spPr>
        <a:xfrm>
          <a:off x="0" y="675"/>
          <a:ext cx="3748466" cy="13814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26 NOVEMBRE 2018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675"/>
        <a:ext cx="3748466" cy="13814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40AB0C-CA5D-4DF8-B07F-9104DEAB93B3}">
      <dsp:nvSpPr>
        <dsp:cNvPr id="0" name=""/>
        <dsp:cNvSpPr/>
      </dsp:nvSpPr>
      <dsp:spPr>
        <a:xfrm rot="5400000">
          <a:off x="6527316" y="-2640570"/>
          <a:ext cx="110623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smtClean="0">
              <a:latin typeface="+mn-lt"/>
            </a:rPr>
            <a:t>colloqui di selezione studenti</a:t>
          </a:r>
          <a:endParaRPr lang="it-IT" sz="3100" kern="1200" dirty="0"/>
        </a:p>
      </dsp:txBody>
      <dsp:txXfrm rot="5400000">
        <a:off x="6527316" y="-2640570"/>
        <a:ext cx="1106238" cy="6663939"/>
      </dsp:txXfrm>
    </dsp:sp>
    <dsp:sp modelId="{BC4721EA-1354-4C92-A11F-734D8CD2CEA2}">
      <dsp:nvSpPr>
        <dsp:cNvPr id="0" name=""/>
        <dsp:cNvSpPr/>
      </dsp:nvSpPr>
      <dsp:spPr>
        <a:xfrm>
          <a:off x="0" y="0"/>
          <a:ext cx="3748466" cy="1382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NOVEMBRE – DICEMBRE 2018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0"/>
        <a:ext cx="3748466" cy="138279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AA3B0C-D10F-4539-B247-C4F7D7AF4623}">
      <dsp:nvSpPr>
        <dsp:cNvPr id="0" name=""/>
        <dsp:cNvSpPr/>
      </dsp:nvSpPr>
      <dsp:spPr>
        <a:xfrm rot="5400000">
          <a:off x="6527316" y="-2640570"/>
          <a:ext cx="110623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latin typeface="+mn-lt"/>
            </a:rPr>
            <a:t>CANDIDATURE DOCENTI: scadenza invio domanda di candidatura tramite application form</a:t>
          </a:r>
          <a:endParaRPr lang="it-IT" sz="2400" kern="1200" dirty="0"/>
        </a:p>
      </dsp:txBody>
      <dsp:txXfrm rot="5400000">
        <a:off x="6527316" y="-2640570"/>
        <a:ext cx="1106238" cy="6663939"/>
      </dsp:txXfrm>
    </dsp:sp>
    <dsp:sp modelId="{8F001781-2194-491C-84EB-FF49D8CC90F8}">
      <dsp:nvSpPr>
        <dsp:cNvPr id="0" name=""/>
        <dsp:cNvSpPr/>
      </dsp:nvSpPr>
      <dsp:spPr>
        <a:xfrm>
          <a:off x="0" y="0"/>
          <a:ext cx="3748466" cy="1382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15 DICEMBRE 2018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0"/>
        <a:ext cx="3748466" cy="13827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54BD60-0C36-4794-BE32-F7AF38CE06EC}">
      <dsp:nvSpPr>
        <dsp:cNvPr id="0" name=""/>
        <dsp:cNvSpPr/>
      </dsp:nvSpPr>
      <dsp:spPr>
        <a:xfrm rot="5400000">
          <a:off x="6527316" y="-2640570"/>
          <a:ext cx="110623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smtClean="0">
              <a:latin typeface="+mn-lt"/>
            </a:rPr>
            <a:t> comunicazione esiti selezioni (studenti classi IV)</a:t>
          </a:r>
          <a:endParaRPr lang="it-IT" sz="3100" kern="1200" dirty="0"/>
        </a:p>
      </dsp:txBody>
      <dsp:txXfrm rot="5400000">
        <a:off x="6527316" y="-2640570"/>
        <a:ext cx="1106238" cy="6663939"/>
      </dsp:txXfrm>
    </dsp:sp>
    <dsp:sp modelId="{9380444F-3F5B-4D45-8F1B-E90EEEC45A25}">
      <dsp:nvSpPr>
        <dsp:cNvPr id="0" name=""/>
        <dsp:cNvSpPr/>
      </dsp:nvSpPr>
      <dsp:spPr>
        <a:xfrm>
          <a:off x="0" y="0"/>
          <a:ext cx="3748466" cy="1382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20 DICEMBRE 2018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0"/>
        <a:ext cx="3748466" cy="13827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9E72A-A884-4A48-8AA8-DB93A4657231}">
      <dsp:nvSpPr>
        <dsp:cNvPr id="0" name=""/>
        <dsp:cNvSpPr/>
      </dsp:nvSpPr>
      <dsp:spPr>
        <a:xfrm rot="5400000">
          <a:off x="6527316" y="-2640570"/>
          <a:ext cx="110623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smtClean="0">
              <a:latin typeface="+mn-lt"/>
            </a:rPr>
            <a:t> incontri firme contratti</a:t>
          </a:r>
          <a:endParaRPr lang="it-IT" sz="3100" kern="1200" dirty="0"/>
        </a:p>
      </dsp:txBody>
      <dsp:txXfrm rot="5400000">
        <a:off x="6527316" y="-2640570"/>
        <a:ext cx="1106238" cy="6663939"/>
      </dsp:txXfrm>
    </dsp:sp>
    <dsp:sp modelId="{564DCED0-237F-4092-9201-671D559ABCB2}">
      <dsp:nvSpPr>
        <dsp:cNvPr id="0" name=""/>
        <dsp:cNvSpPr/>
      </dsp:nvSpPr>
      <dsp:spPr>
        <a:xfrm>
          <a:off x="0" y="0"/>
          <a:ext cx="3748466" cy="1382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FEBBRAIO 2019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0"/>
        <a:ext cx="3748466" cy="138279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52BB6-A60A-4507-B9BC-1249F7C14935}">
      <dsp:nvSpPr>
        <dsp:cNvPr id="0" name=""/>
        <dsp:cNvSpPr/>
      </dsp:nvSpPr>
      <dsp:spPr>
        <a:xfrm rot="5400000">
          <a:off x="6527857" y="-2640570"/>
          <a:ext cx="110515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 smtClean="0">
              <a:latin typeface="+mn-lt"/>
            </a:rPr>
            <a:t>formazione </a:t>
          </a:r>
          <a:r>
            <a:rPr lang="it-IT" sz="2800" kern="1200" dirty="0" err="1" smtClean="0">
              <a:latin typeface="+mn-lt"/>
            </a:rPr>
            <a:t>pre</a:t>
          </a:r>
          <a:r>
            <a:rPr lang="it-IT" sz="2800" kern="1200" dirty="0" smtClean="0">
              <a:latin typeface="+mn-lt"/>
            </a:rPr>
            <a:t>-partenza studenti e accompagnatori</a:t>
          </a:r>
          <a:endParaRPr lang="it-IT" sz="2800" kern="1200" dirty="0"/>
        </a:p>
      </dsp:txBody>
      <dsp:txXfrm rot="5400000">
        <a:off x="6527857" y="-2640570"/>
        <a:ext cx="1105158" cy="6663939"/>
      </dsp:txXfrm>
    </dsp:sp>
    <dsp:sp modelId="{49186646-FB5D-4BE4-A831-5B92BB792592}">
      <dsp:nvSpPr>
        <dsp:cNvPr id="0" name=""/>
        <dsp:cNvSpPr/>
      </dsp:nvSpPr>
      <dsp:spPr>
        <a:xfrm>
          <a:off x="0" y="675"/>
          <a:ext cx="3748466" cy="13814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MAGGIO-LUGLIO 2019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675"/>
        <a:ext cx="3748466" cy="138144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D30BBE-57CF-473F-ACEA-96E06E4330DA}">
      <dsp:nvSpPr>
        <dsp:cNvPr id="0" name=""/>
        <dsp:cNvSpPr/>
      </dsp:nvSpPr>
      <dsp:spPr>
        <a:xfrm rot="5400000">
          <a:off x="6527316" y="-2640570"/>
          <a:ext cx="1106238" cy="66639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600" kern="1200" dirty="0" smtClean="0">
              <a:latin typeface="+mn-lt"/>
            </a:rPr>
            <a:t>mobilità studenti all’estero (i)</a:t>
          </a:r>
          <a:endParaRPr lang="it-IT" sz="3600" kern="1200" dirty="0"/>
        </a:p>
      </dsp:txBody>
      <dsp:txXfrm rot="5400000">
        <a:off x="6527316" y="-2640570"/>
        <a:ext cx="1106238" cy="6663939"/>
      </dsp:txXfrm>
    </dsp:sp>
    <dsp:sp modelId="{0A2D0895-FBB4-4FC1-BB3C-7021897E27F7}">
      <dsp:nvSpPr>
        <dsp:cNvPr id="0" name=""/>
        <dsp:cNvSpPr/>
      </dsp:nvSpPr>
      <dsp:spPr>
        <a:xfrm>
          <a:off x="0" y="0"/>
          <a:ext cx="3748466" cy="1382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+mn-lt"/>
            </a:rPr>
            <a:t>GIUGNO-SETTEMBRE 2019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0" y="0"/>
        <a:ext cx="3748466" cy="1382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3425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1209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4539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7793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634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4278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3638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4762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7341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60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008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2D80-25EC-48BC-B28D-0A3F20068B48}" type="datetimeFigureOut">
              <a:rPr lang="it-IT" smtClean="0"/>
              <a:pPr/>
              <a:t>13/10/2018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D26D-DE26-4CF0-932E-2F7F3182EC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229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forms/gUCX8crkelf12ND22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forms/dewn4agguVOtC9TQ2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037805"/>
            <a:ext cx="9144000" cy="239050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it-IT" sz="4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IntegraRE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sz="3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IntegraRE</a:t>
            </a:r>
            <a:r>
              <a:rPr lang="it-IT" sz="32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3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 </a:t>
            </a:r>
            <a:r>
              <a:rPr lang="it-IT" sz="3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Supporting</a:t>
            </a:r>
            <a:r>
              <a:rPr lang="it-IT" sz="32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32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Immigrant</a:t>
            </a:r>
            <a:r>
              <a:rPr lang="it-IT" sz="32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Integration </a:t>
            </a:r>
            <a:br>
              <a:rPr lang="it-IT" sz="32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it-IT" sz="32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Reggio Emilia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67688"/>
          </a:xfrm>
        </p:spPr>
        <p:txBody>
          <a:bodyPr>
            <a:normAutofit/>
          </a:bodyPr>
          <a:lstStyle/>
          <a:p>
            <a:endParaRPr lang="it-IT" sz="1600" b="1" dirty="0" smtClean="0"/>
          </a:p>
          <a:p>
            <a:endParaRPr lang="it-IT" sz="1600" b="1" dirty="0" smtClean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endParaRPr lang="it-IT" sz="2000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Programma Erasmus+</a:t>
            </a:r>
            <a:br>
              <a:rPr lang="it-IT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KA1- Mobilità individuale nel settore dell’istruzione e della formazione</a:t>
            </a:r>
          </a:p>
          <a:p>
            <a:endParaRPr lang="it-IT" sz="2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912" y="186634"/>
            <a:ext cx="1584176" cy="1589915"/>
          </a:xfrm>
          <a:prstGeom prst="rect">
            <a:avLst/>
          </a:prstGeom>
        </p:spPr>
      </p:pic>
      <p:pic>
        <p:nvPicPr>
          <p:cNvPr id="5" name="Immagin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186" y="594241"/>
            <a:ext cx="2666132" cy="78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4571" y="491692"/>
            <a:ext cx="1142857" cy="980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68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latin typeface="Calibri (Corpo)"/>
            </a:endParaRPr>
          </a:p>
          <a:p>
            <a:endParaRPr lang="it-IT" dirty="0">
              <a:latin typeface="Calibri (Corpo)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108177" y="414477"/>
            <a:ext cx="9398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1758890026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="" xmlns:p14="http://schemas.microsoft.com/office/powerpoint/2010/main" val="45408391"/>
              </p:ext>
            </p:extLst>
          </p:nvPr>
        </p:nvGraphicFramePr>
        <p:xfrm>
          <a:off x="2031999" y="3111910"/>
          <a:ext cx="9270203" cy="343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1839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108176" y="414477"/>
            <a:ext cx="9398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1063650153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="" xmlns:p14="http://schemas.microsoft.com/office/powerpoint/2010/main" val="2834427016"/>
              </p:ext>
            </p:extLst>
          </p:nvPr>
        </p:nvGraphicFramePr>
        <p:xfrm>
          <a:off x="2031999" y="3170490"/>
          <a:ext cx="9270203" cy="311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4859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345673" y="414477"/>
            <a:ext cx="3812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Accompagnatori</a:t>
            </a:r>
            <a:r>
              <a:rPr lang="it-IT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569791363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="" xmlns:p14="http://schemas.microsoft.com/office/powerpoint/2010/main" val="2018953044"/>
              </p:ext>
            </p:extLst>
          </p:nvPr>
        </p:nvGraphicFramePr>
        <p:xfrm>
          <a:off x="2031999" y="3396343"/>
          <a:ext cx="9270203" cy="2741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ma 9"/>
          <p:cNvGraphicFramePr/>
          <p:nvPr>
            <p:extLst>
              <p:ext uri="{D42A27DB-BD31-4B8C-83A1-F6EECF244321}">
                <p14:modId xmlns="" xmlns:p14="http://schemas.microsoft.com/office/powerpoint/2010/main" val="2751187604"/>
              </p:ext>
            </p:extLst>
          </p:nvPr>
        </p:nvGraphicFramePr>
        <p:xfrm>
          <a:off x="666207" y="1358538"/>
          <a:ext cx="10635996" cy="5107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="" xmlns:p14="http://schemas.microsoft.com/office/powerpoint/2010/main" val="29675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370218" y="414477"/>
            <a:ext cx="984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</a:rPr>
              <a:t>Copertura finanziaria </a:t>
            </a:r>
            <a:endParaRPr lang="it-IT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18458" y="1952659"/>
            <a:ext cx="104872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/>
              <a:t>Costi coperti dal budget di progetto per ciascun partecipante: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f</a:t>
            </a:r>
            <a:r>
              <a:rPr lang="it-IT" sz="2400" dirty="0" smtClean="0"/>
              <a:t>ormazione </a:t>
            </a:r>
            <a:r>
              <a:rPr lang="it-IT" sz="2400" dirty="0" err="1"/>
              <a:t>pre</a:t>
            </a:r>
            <a:r>
              <a:rPr lang="it-IT" sz="2400" dirty="0"/>
              <a:t>-partenza;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viaggio </a:t>
            </a:r>
            <a:r>
              <a:rPr lang="it-IT" sz="2400" dirty="0" smtClean="0"/>
              <a:t>aereo a/r;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t</a:t>
            </a:r>
            <a:r>
              <a:rPr lang="it-IT" sz="2400" dirty="0" smtClean="0"/>
              <a:t>ransfer da aeroporto ad alloggio e ritorno nel Paese di destinazione;</a:t>
            </a:r>
            <a:endParaRPr lang="it-IT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alloggio per l’intero periodo di </a:t>
            </a:r>
            <a:r>
              <a:rPr lang="it-IT" sz="2400" dirty="0" smtClean="0"/>
              <a:t>permanenza;</a:t>
            </a:r>
            <a:endParaRPr lang="it-IT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pocket </a:t>
            </a:r>
            <a:r>
              <a:rPr lang="it-IT" sz="2400" dirty="0" err="1"/>
              <a:t>money</a:t>
            </a:r>
            <a:r>
              <a:rPr lang="it-IT" sz="2400" dirty="0"/>
              <a:t> </a:t>
            </a:r>
            <a:r>
              <a:rPr lang="it-IT" sz="2400" dirty="0" smtClean="0"/>
              <a:t>(ad esclusione di UK e Irlanda per gli studenti di IV);</a:t>
            </a:r>
            <a:endParaRPr lang="it-IT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assicurazione RC e </a:t>
            </a:r>
            <a:r>
              <a:rPr lang="it-IT" sz="2400" dirty="0" smtClean="0"/>
              <a:t>Infortuni.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pPr lvl="0"/>
            <a:r>
              <a:rPr lang="it-IT" sz="2800" b="1" u="sng" dirty="0" smtClean="0"/>
              <a:t>N.B.: il budget del progetto non consente la copertura totale dei costi previsti; sono pertanto da prevedersi spese a carico dei partecipanti</a:t>
            </a:r>
            <a:endParaRPr lang="it-IT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37154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7506"/>
          </a:xfrm>
        </p:spPr>
        <p:txBody>
          <a:bodyPr>
            <a:normAutofit fontScale="90000"/>
          </a:bodyPr>
          <a:lstStyle/>
          <a:p>
            <a:pPr algn="r"/>
            <a:r>
              <a:rPr lang="it-IT" b="1" i="1" dirty="0">
                <a:solidFill>
                  <a:srgbClr val="C00000"/>
                </a:solidFill>
              </a:rPr>
              <a:t/>
            </a:r>
            <a:br>
              <a:rPr lang="it-IT" b="1" i="1" dirty="0">
                <a:solidFill>
                  <a:srgbClr val="C00000"/>
                </a:solidFill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6339570" y="647513"/>
            <a:ext cx="47031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Struttura di progetto </a:t>
            </a:r>
            <a:endParaRPr lang="it-IT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="" xmlns:p14="http://schemas.microsoft.com/office/powerpoint/2010/main" val="1551336226"/>
              </p:ext>
            </p:extLst>
          </p:nvPr>
        </p:nvGraphicFramePr>
        <p:xfrm>
          <a:off x="503297" y="2170631"/>
          <a:ext cx="4434756" cy="3958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5779574"/>
              </p:ext>
            </p:extLst>
          </p:nvPr>
        </p:nvGraphicFramePr>
        <p:xfrm>
          <a:off x="5498129" y="1696602"/>
          <a:ext cx="5544588" cy="4175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9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18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28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5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effectLst/>
                        </a:rPr>
                        <a:t>Destinazione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</a:rPr>
                        <a:t>Studenti IV</a:t>
                      </a:r>
                      <a:br>
                        <a:rPr lang="it-IT" sz="1300" dirty="0">
                          <a:effectLst/>
                        </a:rPr>
                      </a:br>
                      <a:r>
                        <a:rPr lang="it-IT" sz="1300" dirty="0">
                          <a:effectLst/>
                        </a:rPr>
                        <a:t>(35gg)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</a:rPr>
                        <a:t>Accompagnatori</a:t>
                      </a:r>
                      <a:br>
                        <a:rPr lang="it-IT" sz="1300" dirty="0">
                          <a:effectLst/>
                        </a:rPr>
                      </a:br>
                      <a:r>
                        <a:rPr lang="it-IT" sz="1300" dirty="0">
                          <a:effectLst/>
                        </a:rPr>
                        <a:t>(35gg)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</a:rPr>
                        <a:t>Neodiplomati</a:t>
                      </a:r>
                      <a:br>
                        <a:rPr lang="it-IT" sz="1300" dirty="0">
                          <a:effectLst/>
                        </a:rPr>
                      </a:br>
                      <a:r>
                        <a:rPr lang="it-IT" sz="1300" dirty="0">
                          <a:effectLst/>
                        </a:rPr>
                        <a:t>(92gg)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REGNO UNITO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IRLANDA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GERMANIA 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FRANCIA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 smtClean="0">
                          <a:effectLst/>
                        </a:rPr>
                        <a:t>SPAGNA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PORTOGALLO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MALTA</a:t>
                      </a: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698228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SVEZIA</a:t>
                      </a: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36410058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cs typeface="Times New Roman"/>
                        </a:rPr>
                        <a:t>PAESI BASSI </a:t>
                      </a:r>
                      <a:endParaRPr lang="it-IT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8781773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35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2" marR="44452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85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956238" y="241948"/>
            <a:ext cx="7643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2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36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0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56117596"/>
              </p:ext>
            </p:extLst>
          </p:nvPr>
        </p:nvGraphicFramePr>
        <p:xfrm>
          <a:off x="2032000" y="1122363"/>
          <a:ext cx="8723086" cy="5356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0814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265714" y="414477"/>
            <a:ext cx="9240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3243404866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89797" y="3265714"/>
            <a:ext cx="107581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docenti referenti di ciascun istituto dovranno inviare l’elenco degli studenti pre</a:t>
            </a:r>
            <a:r>
              <a:rPr lang="it-IT" dirty="0"/>
              <a:t>-</a:t>
            </a:r>
            <a:r>
              <a:rPr lang="it-IT" dirty="0" smtClean="0"/>
              <a:t>selezionati alla Fondazione E35 con allegati CV in lingua formato Europass in PDF con foto (</a:t>
            </a:r>
            <a:r>
              <a:rPr lang="it-IT" i="1" dirty="0" smtClean="0"/>
              <a:t>vedi Allegato con note per compilazione CV Europass</a:t>
            </a:r>
            <a:r>
              <a:rPr lang="it-IT" dirty="0" smtClean="0"/>
              <a:t>), ogni scuola </a:t>
            </a:r>
            <a:r>
              <a:rPr lang="it-IT" dirty="0"/>
              <a:t>può indicare un massimo di </a:t>
            </a:r>
            <a:r>
              <a:rPr lang="it-IT" b="1" dirty="0"/>
              <a:t>25 </a:t>
            </a:r>
            <a:r>
              <a:rPr lang="it-IT" b="1" dirty="0" smtClean="0"/>
              <a:t>candidati.</a:t>
            </a:r>
            <a:endParaRPr lang="it-IT" dirty="0" smtClean="0"/>
          </a:p>
          <a:p>
            <a:endParaRPr lang="it-IT" dirty="0"/>
          </a:p>
          <a:p>
            <a:r>
              <a:rPr lang="it-IT" dirty="0"/>
              <a:t>O</a:t>
            </a:r>
            <a:r>
              <a:rPr lang="it-IT" dirty="0" smtClean="0"/>
              <a:t>gni </a:t>
            </a:r>
            <a:r>
              <a:rPr lang="it-IT" dirty="0"/>
              <a:t>studente pre-selezionato dovrà </a:t>
            </a:r>
            <a:r>
              <a:rPr lang="it-IT" dirty="0" smtClean="0"/>
              <a:t>compilare </a:t>
            </a:r>
            <a:r>
              <a:rPr lang="it-IT" dirty="0" err="1"/>
              <a:t>l’application</a:t>
            </a:r>
            <a:r>
              <a:rPr lang="it-IT" dirty="0"/>
              <a:t> </a:t>
            </a:r>
            <a:r>
              <a:rPr lang="it-IT" dirty="0" smtClean="0"/>
              <a:t>form</a:t>
            </a:r>
            <a:r>
              <a:rPr lang="it-IT" dirty="0"/>
              <a:t>: </a:t>
            </a:r>
            <a:r>
              <a:rPr lang="it-IT" dirty="0">
                <a:hlinkClick r:id="rId8"/>
              </a:rPr>
              <a:t>https://</a:t>
            </a:r>
            <a:r>
              <a:rPr lang="it-IT" dirty="0" smtClean="0">
                <a:hlinkClick r:id="rId8"/>
              </a:rPr>
              <a:t>goo.gl/forms/gUCX8crkelf12ND22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La Fondazione E35 si </a:t>
            </a:r>
            <a:r>
              <a:rPr lang="it-IT" dirty="0"/>
              <a:t>riserva </a:t>
            </a:r>
            <a:r>
              <a:rPr lang="it-IT" dirty="0" smtClean="0"/>
              <a:t>la </a:t>
            </a:r>
            <a:r>
              <a:rPr lang="it-IT" dirty="0"/>
              <a:t>facoltà di </a:t>
            </a:r>
            <a:r>
              <a:rPr lang="it-IT" dirty="0" smtClean="0"/>
              <a:t>definire </a:t>
            </a:r>
            <a:r>
              <a:rPr lang="it-IT" dirty="0"/>
              <a:t>le quote di mobilità assegnate a ciascun istituto a fronte di un numero di candidati inferiore a quello </a:t>
            </a:r>
            <a:r>
              <a:rPr lang="it-IT" dirty="0" smtClean="0"/>
              <a:t>richiesto o non ritenuti idonei al tipo di esperienza.</a:t>
            </a:r>
          </a:p>
          <a:p>
            <a:endParaRPr lang="it-IT" dirty="0" smtClean="0"/>
          </a:p>
          <a:p>
            <a:r>
              <a:rPr lang="it-IT" b="1" dirty="0"/>
              <a:t>C</a:t>
            </a:r>
            <a:r>
              <a:rPr lang="it-IT" b="1" dirty="0" smtClean="0"/>
              <a:t>riteri </a:t>
            </a:r>
            <a:r>
              <a:rPr lang="it-IT" b="1" dirty="0"/>
              <a:t>di pre-selezione:</a:t>
            </a:r>
            <a:r>
              <a:rPr lang="it-IT" dirty="0"/>
              <a:t> merito, competenze linguistiche, condotta, predisposizione/atteggiamento </a:t>
            </a:r>
            <a:r>
              <a:rPr lang="it-IT" dirty="0" smtClean="0"/>
              <a:t>propositivo</a:t>
            </a:r>
            <a:r>
              <a:rPr lang="it-IT" dirty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19684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021874"/>
            <a:ext cx="9144000" cy="2235926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108176" y="414477"/>
            <a:ext cx="9398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2107374031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89797" y="3051251"/>
            <a:ext cx="104124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it-IT" b="1" dirty="0" smtClean="0">
              <a:solidFill>
                <a:schemeClr val="tx2"/>
              </a:solidFill>
            </a:endParaRPr>
          </a:p>
          <a:p>
            <a:pPr lvl="0" algn="just"/>
            <a:r>
              <a:rPr lang="it-IT" b="1" dirty="0" smtClean="0">
                <a:solidFill>
                  <a:schemeClr val="tx2"/>
                </a:solidFill>
              </a:rPr>
              <a:t>CALENDARIO COLLOQUI (</a:t>
            </a:r>
            <a:r>
              <a:rPr lang="it-IT" b="1" i="1" dirty="0" smtClean="0">
                <a:solidFill>
                  <a:schemeClr val="tx2"/>
                </a:solidFill>
              </a:rPr>
              <a:t>da confermare con le singole scuole</a:t>
            </a:r>
            <a:r>
              <a:rPr lang="it-IT" b="1" dirty="0" smtClean="0">
                <a:solidFill>
                  <a:schemeClr val="tx2"/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m</a:t>
            </a:r>
            <a:r>
              <a:rPr lang="it-IT" dirty="0" smtClean="0"/>
              <a:t>ercoledì 28 novembre: CANOSSA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/>
              <a:t>venerdì 30 novembre: GOBETTI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l</a:t>
            </a:r>
            <a:r>
              <a:rPr lang="it-IT" dirty="0" smtClean="0"/>
              <a:t>unedì 3 dicembre: CARRARA, RUSSELL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/>
              <a:t>mercoledì 5 dicembre: GALVANI-IODI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 smtClean="0"/>
              <a:t>venerdì 7 dicembre: MANDELA, CATTANEO-DALL’AGLIO</a:t>
            </a:r>
          </a:p>
          <a:p>
            <a:pPr lvl="0"/>
            <a:endParaRPr lang="it-IT" dirty="0"/>
          </a:p>
          <a:p>
            <a:r>
              <a:rPr lang="it-IT" b="1" dirty="0"/>
              <a:t>N.B.: gli studenti </a:t>
            </a:r>
            <a:r>
              <a:rPr lang="it-IT" b="1" dirty="0" err="1"/>
              <a:t>pre</a:t>
            </a:r>
            <a:r>
              <a:rPr lang="it-IT" b="1" dirty="0"/>
              <a:t>-selezionati dovranno presentarsi a colloquio con una copia </a:t>
            </a:r>
            <a:r>
              <a:rPr lang="it-IT" b="1" dirty="0" smtClean="0"/>
              <a:t>fotostatica fronte-retro </a:t>
            </a:r>
            <a:r>
              <a:rPr lang="it-IT" b="1" dirty="0"/>
              <a:t>dei seguenti documenti: passaporto (o carta d’identità, se valida per espatrio), tesserino sanitario ed, eventualmente, permesso di soggiorno</a:t>
            </a:r>
            <a:r>
              <a:rPr lang="it-IT" b="1" dirty="0" smtClean="0"/>
              <a:t>.</a:t>
            </a:r>
            <a:endParaRPr lang="it-IT" b="1" dirty="0"/>
          </a:p>
        </p:txBody>
      </p:sp>
    </p:spTree>
    <p:extLst>
      <p:ext uri="{BB962C8B-B14F-4D97-AF65-F5344CB8AC3E}">
        <p14:creationId xmlns="" xmlns:p14="http://schemas.microsoft.com/office/powerpoint/2010/main" val="16621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108176" y="414477"/>
            <a:ext cx="9398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421276228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89797" y="3370217"/>
            <a:ext cx="1048359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b="1" dirty="0" smtClean="0"/>
              <a:t>Entro il 15 dicembre </a:t>
            </a:r>
            <a:r>
              <a:rPr lang="it-IT" sz="2000" dirty="0" smtClean="0"/>
              <a:t>i docenti interessati dovranno comunicare la propria candidatura compilando </a:t>
            </a:r>
            <a:r>
              <a:rPr lang="it-IT" sz="2000" dirty="0" err="1" smtClean="0"/>
              <a:t>l’application</a:t>
            </a:r>
            <a:r>
              <a:rPr lang="it-IT" sz="2000" dirty="0" smtClean="0"/>
              <a:t> </a:t>
            </a:r>
            <a:r>
              <a:rPr lang="it-IT" sz="2000" dirty="0" err="1" smtClean="0"/>
              <a:t>form</a:t>
            </a:r>
            <a:r>
              <a:rPr lang="it-IT" sz="2000" dirty="0"/>
              <a:t>: </a:t>
            </a:r>
            <a:r>
              <a:rPr lang="it-IT" sz="2000" dirty="0">
                <a:hlinkClick r:id="rId8"/>
              </a:rPr>
              <a:t>https://</a:t>
            </a:r>
            <a:r>
              <a:rPr lang="it-IT" sz="2000" dirty="0" smtClean="0">
                <a:hlinkClick r:id="rId8"/>
              </a:rPr>
              <a:t>goo.gl/forms/dewn4agguVOtC9TQ2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I docenti interessati potranno candidarsi per l’intero periodo (35 giorni) o, in alternativa, per metà periodo (17/18 giorni)</a:t>
            </a:r>
          </a:p>
          <a:p>
            <a:endParaRPr lang="it-IT" sz="2000" dirty="0" smtClean="0"/>
          </a:p>
          <a:p>
            <a:r>
              <a:rPr lang="it-IT" sz="2000" b="1" dirty="0" smtClean="0"/>
              <a:t>Sono ammesse candidature da parte dello stesso docente anche per più periodi e destinazioni.</a:t>
            </a:r>
            <a:endParaRPr lang="it-IT" sz="1600" b="1" dirty="0"/>
          </a:p>
        </p:txBody>
      </p:sp>
    </p:spTree>
    <p:extLst>
      <p:ext uri="{BB962C8B-B14F-4D97-AF65-F5344CB8AC3E}">
        <p14:creationId xmlns="" xmlns:p14="http://schemas.microsoft.com/office/powerpoint/2010/main" val="17080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926080" y="414477"/>
            <a:ext cx="95802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1701892437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36320" y="3378926"/>
            <a:ext cx="102658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Verranno comunicati gli esiti delle selezioni con relativo flusso di partenza (destinazione e periodo) e saranno richieste eventuali integrazioni ai candidati con documentazione incompleta. </a:t>
            </a:r>
          </a:p>
          <a:p>
            <a:endParaRPr lang="it-IT" sz="2400" dirty="0" smtClean="0"/>
          </a:p>
          <a:p>
            <a:r>
              <a:rPr lang="it-IT" sz="2400" dirty="0" smtClean="0"/>
              <a:t>Non verranno comunicate liste d’attesa in quanto, in caso di sostituzione di un candidato selezionato, l’individuazione del sostituto sarà a discrezione della Fondazione E35.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493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795451" y="414477"/>
            <a:ext cx="9710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76720743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976121" y="3201165"/>
            <a:ext cx="102397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sz="2400" dirty="0" smtClean="0"/>
              <a:t>All’incontro dovranno essere presenti gli studenti selezionati e, se minorenni, entrambi i genitori, per la firma del contratto. L’incontro si svolgerà nel tardo pomeriggio per permettere anche ai genitori di partecipare. </a:t>
            </a:r>
          </a:p>
          <a:p>
            <a:endParaRPr lang="it-IT" sz="2400" dirty="0"/>
          </a:p>
          <a:p>
            <a:r>
              <a:rPr lang="it-IT" sz="2400" dirty="0" smtClean="0"/>
              <a:t>Data e luogo degli incontri verranno comunicati in tempo utile alle scuole.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226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8605" y="3226526"/>
            <a:ext cx="10483597" cy="2899954"/>
          </a:xfrm>
        </p:spPr>
        <p:txBody>
          <a:bodyPr>
            <a:noAutofit/>
          </a:bodyPr>
          <a:lstStyle/>
          <a:p>
            <a:endParaRPr lang="it-IT" dirty="0" smtClean="0"/>
          </a:p>
          <a:p>
            <a:pPr algn="l"/>
            <a:r>
              <a:rPr lang="it-IT" dirty="0"/>
              <a:t>Gli studenti selezionati parteciperanno a momenti di formazione divisi per flusso alcune settimane prima della partenza. </a:t>
            </a:r>
          </a:p>
          <a:p>
            <a:pPr algn="l"/>
            <a:r>
              <a:rPr lang="it-IT" dirty="0" smtClean="0"/>
              <a:t>Sarà </a:t>
            </a:r>
            <a:r>
              <a:rPr lang="it-IT" dirty="0"/>
              <a:t>previsto un momento di formazione/preparazione anche per i docenti accompagnatori.</a:t>
            </a:r>
          </a:p>
          <a:p>
            <a:pPr algn="l"/>
            <a:r>
              <a:rPr lang="it-IT" dirty="0" smtClean="0"/>
              <a:t>Gli </a:t>
            </a:r>
            <a:r>
              <a:rPr lang="it-IT" dirty="0"/>
              <a:t>incontri si svolgeranno </a:t>
            </a:r>
            <a:r>
              <a:rPr lang="it-IT" dirty="0" smtClean="0"/>
              <a:t>a Reggio Emilia.</a:t>
            </a:r>
            <a:endParaRPr lang="it-IT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dirty="0"/>
          </a:p>
          <a:p>
            <a:pPr algn="l"/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48" y="0"/>
            <a:ext cx="1584176" cy="158991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693419" y="414477"/>
            <a:ext cx="9812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Cronoprogramma studenti IV </a:t>
            </a:r>
            <a:r>
              <a:rPr lang="it-IT" sz="36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(35giorni)</a:t>
            </a:r>
            <a:r>
              <a:rPr lang="it-IT" sz="4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it-IT" sz="4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1023356188"/>
              </p:ext>
            </p:extLst>
          </p:nvPr>
        </p:nvGraphicFramePr>
        <p:xfrm>
          <a:off x="889797" y="1534573"/>
          <a:ext cx="10412406" cy="138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662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1089</TotalTime>
  <Words>1138</Words>
  <Application>Microsoft Office PowerPoint</Application>
  <PresentationFormat>Personalizzato</PresentationFormat>
  <Paragraphs>185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  IntegraRE  IntegraRE - Supporting Immigrant Integration  in Reggio Emilia</vt:lpstr>
      <vt:lpstr> </vt:lpstr>
      <vt:lpstr>Diapositiva 3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        </vt:lpstr>
      <vt:lpstr>Diapositiva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TASTE IT  Training Agrifood Students Through European InTernships</dc:title>
  <dc:creator>Marianna Roscelli</dc:creator>
  <cp:lastModifiedBy>vice.presidenza</cp:lastModifiedBy>
  <cp:revision>94</cp:revision>
  <dcterms:created xsi:type="dcterms:W3CDTF">2017-10-04T12:49:34Z</dcterms:created>
  <dcterms:modified xsi:type="dcterms:W3CDTF">2018-10-13T09:34:33Z</dcterms:modified>
</cp:coreProperties>
</file>