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05/12/2017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05/12/2017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05/12/2017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05/12/2017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05/12/2017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05/12/2017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05/12/2017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05/12/2017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05/12/2017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05/12/2017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05/12/2017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05/12/2017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3528392"/>
          </a:xfrm>
        </p:spPr>
        <p:txBody>
          <a:bodyPr>
            <a:noAutofit/>
          </a:bodyPr>
          <a:lstStyle/>
          <a:p>
            <a:r>
              <a:rPr lang="it-IT" sz="11500" b="1" dirty="0" smtClean="0"/>
              <a:t>IFOA</a:t>
            </a:r>
            <a:r>
              <a:rPr lang="it-IT" sz="6600" b="1" dirty="0" smtClean="0"/>
              <a:t/>
            </a:r>
            <a:br>
              <a:rPr lang="it-IT" sz="6600" b="1" dirty="0" smtClean="0"/>
            </a:br>
            <a:endParaRPr lang="it-IT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 che cosa si tratta …</a:t>
            </a:r>
            <a:endParaRPr lang="it-IT" dirty="0"/>
          </a:p>
        </p:txBody>
      </p:sp>
      <p:sp>
        <p:nvSpPr>
          <p:cNvPr id="4" name="Sottotitol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IFOA </a:t>
            </a:r>
            <a:r>
              <a:rPr lang="it-IT" dirty="0" smtClean="0"/>
              <a:t>si occupa di </a:t>
            </a:r>
            <a:r>
              <a:rPr lang="it-IT" dirty="0" smtClean="0"/>
              <a:t>formazione, desidera trasmettere </a:t>
            </a:r>
            <a:r>
              <a:rPr lang="it-IT" dirty="0" smtClean="0"/>
              <a:t>e accrescere le competenze </a:t>
            </a:r>
            <a:r>
              <a:rPr lang="it-IT" dirty="0" smtClean="0"/>
              <a:t>professionali.</a:t>
            </a:r>
            <a:endParaRPr lang="it-IT" dirty="0" smtClean="0"/>
          </a:p>
          <a:p>
            <a:r>
              <a:rPr lang="it-IT" dirty="0" smtClean="0"/>
              <a:t>Sviluppa </a:t>
            </a:r>
            <a:r>
              <a:rPr lang="it-IT" dirty="0" smtClean="0"/>
              <a:t>attività di formazione in molteplici ambiti specialistici, servizi di inserimento al lavoro, servizi di assistenza tecnica e consulenza.</a:t>
            </a:r>
          </a:p>
          <a:p>
            <a:r>
              <a:rPr lang="it-IT" dirty="0" smtClean="0"/>
              <a:t>IFOA è centro di formazione e servizi delle Camere di Commercio</a:t>
            </a:r>
            <a:r>
              <a:rPr lang="it-IT" dirty="0" smtClean="0"/>
              <a:t>.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496944" cy="5184576"/>
          </a:xfrm>
        </p:spPr>
        <p:txBody>
          <a:bodyPr>
            <a:normAutofit/>
          </a:bodyPr>
          <a:lstStyle/>
          <a:p>
            <a:r>
              <a:rPr lang="it-IT" sz="5300" b="1" dirty="0" smtClean="0"/>
              <a:t>IFOA – Reggio Emilia </a:t>
            </a:r>
            <a:r>
              <a:rPr lang="it-IT" sz="5300" b="1" dirty="0" smtClean="0"/>
              <a:t/>
            </a:r>
            <a:br>
              <a:rPr lang="it-IT" sz="5300" b="1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 https://www.ifoa.it/sedi/reggio_emilia 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Tipologia di corsi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sz="3400" dirty="0" smtClean="0"/>
              <a:t>IFOA offre alle aziende e alle persone un’offerta </a:t>
            </a:r>
            <a:r>
              <a:rPr lang="it-IT" sz="3400" dirty="0" smtClean="0"/>
              <a:t>formativa </a:t>
            </a:r>
            <a:r>
              <a:rPr lang="it-IT" sz="3400" dirty="0" smtClean="0"/>
              <a:t>articolata con molteplici </a:t>
            </a:r>
            <a:r>
              <a:rPr lang="it-IT" sz="3400" dirty="0" smtClean="0"/>
              <a:t>opportunità</a:t>
            </a:r>
            <a:r>
              <a:rPr lang="it-IT" sz="3400" dirty="0" smtClean="0"/>
              <a:t>:</a:t>
            </a:r>
          </a:p>
          <a:p>
            <a:r>
              <a:rPr lang="it-IT" sz="3400" dirty="0" smtClean="0"/>
              <a:t> </a:t>
            </a:r>
            <a:r>
              <a:rPr lang="it-IT" sz="3400" b="1" dirty="0" smtClean="0"/>
              <a:t>corsi post diploma e post laurea per i giovani</a:t>
            </a:r>
            <a:r>
              <a:rPr lang="it-IT" sz="3400" dirty="0" smtClean="0"/>
              <a:t>, fornendo le competenze utili ad accedere ad un posto di lavoro qualificato; </a:t>
            </a:r>
            <a:endParaRPr lang="it-IT" sz="3400" dirty="0" smtClean="0"/>
          </a:p>
          <a:p>
            <a:r>
              <a:rPr lang="it-IT" sz="3400" b="1" dirty="0" smtClean="0"/>
              <a:t>corsi </a:t>
            </a:r>
            <a:r>
              <a:rPr lang="it-IT" sz="3400" b="1" dirty="0" smtClean="0"/>
              <a:t>per gli operatori aziendali</a:t>
            </a:r>
            <a:r>
              <a:rPr lang="it-IT" sz="3400" dirty="0" smtClean="0"/>
              <a:t> in tutte le modalità (mediante il sostegno del Fondo Sociale Europeo, con i fondi interprofessionali o con modalità strettamente commerciale) </a:t>
            </a:r>
            <a:r>
              <a:rPr lang="it-IT" sz="3400" dirty="0" smtClean="0"/>
              <a:t>in </a:t>
            </a:r>
            <a:r>
              <a:rPr lang="it-IT" sz="3400" b="1" dirty="0" smtClean="0"/>
              <a:t>area </a:t>
            </a:r>
            <a:r>
              <a:rPr lang="it-IT" sz="3400" b="1" dirty="0" smtClean="0"/>
              <a:t>ICT</a:t>
            </a:r>
            <a:r>
              <a:rPr lang="it-IT" sz="3400" dirty="0" smtClean="0"/>
              <a:t>, </a:t>
            </a:r>
            <a:r>
              <a:rPr lang="it-IT" sz="3400" b="1" dirty="0" smtClean="0"/>
              <a:t>Sicurezza</a:t>
            </a:r>
            <a:r>
              <a:rPr lang="it-IT" sz="3400" dirty="0" smtClean="0"/>
              <a:t>, e più in generale in tutte le </a:t>
            </a:r>
            <a:r>
              <a:rPr lang="it-IT" sz="3400" b="1" dirty="0" smtClean="0"/>
              <a:t>aree manageriali</a:t>
            </a:r>
            <a:r>
              <a:rPr lang="it-IT" sz="3400" dirty="0" smtClean="0"/>
              <a:t>, fino alla qualificata gestione di vere e proprie </a:t>
            </a:r>
            <a:r>
              <a:rPr lang="it-IT" sz="3400" b="1" dirty="0" smtClean="0"/>
              <a:t>scuole aziendali</a:t>
            </a:r>
            <a:r>
              <a:rPr lang="it-IT" sz="3400" dirty="0" smtClean="0"/>
              <a:t>.</a:t>
            </a:r>
          </a:p>
          <a:p>
            <a:r>
              <a:rPr lang="it-IT" sz="3400" dirty="0" smtClean="0"/>
              <a:t>Servizi </a:t>
            </a:r>
            <a:r>
              <a:rPr lang="it-IT" sz="3400" dirty="0" smtClean="0"/>
              <a:t>per l’accesso al </a:t>
            </a:r>
            <a:r>
              <a:rPr lang="it-IT" sz="3400" dirty="0" smtClean="0"/>
              <a:t>lavoro mediante </a:t>
            </a:r>
            <a:r>
              <a:rPr lang="it-IT" sz="3400" b="1" dirty="0" smtClean="0"/>
              <a:t>tirocini</a:t>
            </a:r>
            <a:r>
              <a:rPr lang="it-IT" sz="3400" dirty="0" smtClean="0"/>
              <a:t>,</a:t>
            </a:r>
            <a:r>
              <a:rPr lang="it-IT" sz="3400" smtClean="0"/>
              <a:t> </a:t>
            </a:r>
            <a:r>
              <a:rPr lang="it-IT" sz="3400" smtClean="0"/>
              <a:t> </a:t>
            </a:r>
            <a:r>
              <a:rPr lang="it-IT" sz="3400" b="1" smtClean="0"/>
              <a:t>apprendistato</a:t>
            </a:r>
            <a:r>
              <a:rPr lang="it-IT" sz="3400" dirty="0" smtClean="0"/>
              <a:t> </a:t>
            </a:r>
            <a:r>
              <a:rPr lang="it-IT" sz="3400" smtClean="0"/>
              <a:t> e </a:t>
            </a:r>
            <a:r>
              <a:rPr lang="it-IT" sz="3400" dirty="0" smtClean="0"/>
              <a:t> </a:t>
            </a:r>
            <a:r>
              <a:rPr lang="it-IT" sz="3400" b="1" dirty="0" smtClean="0"/>
              <a:t>progetti </a:t>
            </a:r>
            <a:r>
              <a:rPr lang="it-IT" sz="3400" b="1" dirty="0" smtClean="0"/>
              <a:t>internazionali</a:t>
            </a:r>
            <a:endParaRPr lang="it-IT" sz="3400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</TotalTime>
  <Words>76</Words>
  <Application>Microsoft Office PowerPoint</Application>
  <PresentationFormat>Presentazione su schermo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Solstizio</vt:lpstr>
      <vt:lpstr>IFOA </vt:lpstr>
      <vt:lpstr>Di che cosa si tratta …</vt:lpstr>
      <vt:lpstr>IFOA – Reggio Emilia    https://www.ifoa.it/sedi/reggio_emilia  </vt:lpstr>
      <vt:lpstr>Tipologia di corsi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ITS Istituti Tecnici Superiori</dc:title>
  <dc:creator>cecilia pionetti</dc:creator>
  <cp:lastModifiedBy>ADMIN</cp:lastModifiedBy>
  <cp:revision>11</cp:revision>
  <dcterms:created xsi:type="dcterms:W3CDTF">2017-12-02T21:25:16Z</dcterms:created>
  <dcterms:modified xsi:type="dcterms:W3CDTF">2017-12-05T16:47:48Z</dcterms:modified>
</cp:coreProperties>
</file>